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18" r:id="rId1"/>
    <p:sldMasterId id="2147483698" r:id="rId2"/>
    <p:sldMasterId id="2147483727" r:id="rId3"/>
    <p:sldMasterId id="2147483672" r:id="rId4"/>
    <p:sldMasterId id="2147483660" r:id="rId5"/>
  </p:sldMasterIdLst>
  <p:notesMasterIdLst>
    <p:notesMasterId r:id="rId15"/>
  </p:notesMasterIdLst>
  <p:sldIdLst>
    <p:sldId id="450" r:id="rId6"/>
    <p:sldId id="1973" r:id="rId7"/>
    <p:sldId id="2045" r:id="rId8"/>
    <p:sldId id="2046" r:id="rId9"/>
    <p:sldId id="2047" r:id="rId10"/>
    <p:sldId id="2048" r:id="rId11"/>
    <p:sldId id="2049" r:id="rId12"/>
    <p:sldId id="348" r:id="rId13"/>
    <p:sldId id="469"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Ross" userId="815fee72-3781-47b3-ab57-cb3520c7b08c" providerId="ADAL" clId="{1BB9CBAB-2DEA-4ABB-80FA-B32524EE5D3E}"/>
    <pc:docChg chg="delSld modSld delMainMaster">
      <pc:chgData name="Emily Ross" userId="815fee72-3781-47b3-ab57-cb3520c7b08c" providerId="ADAL" clId="{1BB9CBAB-2DEA-4ABB-80FA-B32524EE5D3E}" dt="2024-02-05T07:37:52.536" v="6" actId="47"/>
      <pc:docMkLst>
        <pc:docMk/>
      </pc:docMkLst>
      <pc:sldChg chg="del">
        <pc:chgData name="Emily Ross" userId="815fee72-3781-47b3-ab57-cb3520c7b08c" providerId="ADAL" clId="{1BB9CBAB-2DEA-4ABB-80FA-B32524EE5D3E}" dt="2024-02-05T07:37:52.536" v="6" actId="47"/>
        <pc:sldMkLst>
          <pc:docMk/>
          <pc:sldMk cId="1439307094" sldId="280"/>
        </pc:sldMkLst>
      </pc:sldChg>
      <pc:sldChg chg="del">
        <pc:chgData name="Emily Ross" userId="815fee72-3781-47b3-ab57-cb3520c7b08c" providerId="ADAL" clId="{1BB9CBAB-2DEA-4ABB-80FA-B32524EE5D3E}" dt="2024-02-05T07:37:52.536" v="6" actId="47"/>
        <pc:sldMkLst>
          <pc:docMk/>
          <pc:sldMk cId="2255589279" sldId="376"/>
        </pc:sldMkLst>
      </pc:sldChg>
      <pc:sldChg chg="modSp mod">
        <pc:chgData name="Emily Ross" userId="815fee72-3781-47b3-ab57-cb3520c7b08c" providerId="ADAL" clId="{1BB9CBAB-2DEA-4ABB-80FA-B32524EE5D3E}" dt="2024-02-05T07:37:36.738" v="4" actId="20577"/>
        <pc:sldMkLst>
          <pc:docMk/>
          <pc:sldMk cId="260645524" sldId="450"/>
        </pc:sldMkLst>
        <pc:spChg chg="mod">
          <ac:chgData name="Emily Ross" userId="815fee72-3781-47b3-ab57-cb3520c7b08c" providerId="ADAL" clId="{1BB9CBAB-2DEA-4ABB-80FA-B32524EE5D3E}" dt="2024-02-05T07:37:36.738" v="4" actId="20577"/>
          <ac:spMkLst>
            <pc:docMk/>
            <pc:sldMk cId="260645524" sldId="450"/>
            <ac:spMk id="2" creationId="{A08C0E4F-BB04-85FB-8ADD-8BEB6A277540}"/>
          </ac:spMkLst>
        </pc:spChg>
      </pc:sldChg>
      <pc:sldChg chg="del">
        <pc:chgData name="Emily Ross" userId="815fee72-3781-47b3-ab57-cb3520c7b08c" providerId="ADAL" clId="{1BB9CBAB-2DEA-4ABB-80FA-B32524EE5D3E}" dt="2024-02-05T07:37:52.536" v="6" actId="47"/>
        <pc:sldMkLst>
          <pc:docMk/>
          <pc:sldMk cId="3874584481" sldId="538"/>
        </pc:sldMkLst>
      </pc:sldChg>
      <pc:sldChg chg="del">
        <pc:chgData name="Emily Ross" userId="815fee72-3781-47b3-ab57-cb3520c7b08c" providerId="ADAL" clId="{1BB9CBAB-2DEA-4ABB-80FA-B32524EE5D3E}" dt="2024-02-05T07:37:26.426" v="0" actId="47"/>
        <pc:sldMkLst>
          <pc:docMk/>
          <pc:sldMk cId="1033842027" sldId="557"/>
        </pc:sldMkLst>
      </pc:sldChg>
      <pc:sldChg chg="del">
        <pc:chgData name="Emily Ross" userId="815fee72-3781-47b3-ab57-cb3520c7b08c" providerId="ADAL" clId="{1BB9CBAB-2DEA-4ABB-80FA-B32524EE5D3E}" dt="2024-02-05T07:37:52.536" v="6" actId="47"/>
        <pc:sldMkLst>
          <pc:docMk/>
          <pc:sldMk cId="3394571720" sldId="565"/>
        </pc:sldMkLst>
      </pc:sldChg>
      <pc:sldChg chg="del">
        <pc:chgData name="Emily Ross" userId="815fee72-3781-47b3-ab57-cb3520c7b08c" providerId="ADAL" clId="{1BB9CBAB-2DEA-4ABB-80FA-B32524EE5D3E}" dt="2024-02-05T07:37:52.536" v="6" actId="47"/>
        <pc:sldMkLst>
          <pc:docMk/>
          <pc:sldMk cId="380291659" sldId="566"/>
        </pc:sldMkLst>
      </pc:sldChg>
      <pc:sldChg chg="del">
        <pc:chgData name="Emily Ross" userId="815fee72-3781-47b3-ab57-cb3520c7b08c" providerId="ADAL" clId="{1BB9CBAB-2DEA-4ABB-80FA-B32524EE5D3E}" dt="2024-02-05T07:37:26.426" v="0" actId="47"/>
        <pc:sldMkLst>
          <pc:docMk/>
          <pc:sldMk cId="3213121098" sldId="1869"/>
        </pc:sldMkLst>
      </pc:sldChg>
      <pc:sldChg chg="del">
        <pc:chgData name="Emily Ross" userId="815fee72-3781-47b3-ab57-cb3520c7b08c" providerId="ADAL" clId="{1BB9CBAB-2DEA-4ABB-80FA-B32524EE5D3E}" dt="2024-02-05T07:37:52.536" v="6" actId="47"/>
        <pc:sldMkLst>
          <pc:docMk/>
          <pc:sldMk cId="3420284037" sldId="1873"/>
        </pc:sldMkLst>
      </pc:sldChg>
      <pc:sldChg chg="del">
        <pc:chgData name="Emily Ross" userId="815fee72-3781-47b3-ab57-cb3520c7b08c" providerId="ADAL" clId="{1BB9CBAB-2DEA-4ABB-80FA-B32524EE5D3E}" dt="2024-02-05T07:37:52.536" v="6" actId="47"/>
        <pc:sldMkLst>
          <pc:docMk/>
          <pc:sldMk cId="820226289" sldId="1874"/>
        </pc:sldMkLst>
      </pc:sldChg>
      <pc:sldChg chg="del">
        <pc:chgData name="Emily Ross" userId="815fee72-3781-47b3-ab57-cb3520c7b08c" providerId="ADAL" clId="{1BB9CBAB-2DEA-4ABB-80FA-B32524EE5D3E}" dt="2024-02-05T07:37:52.536" v="6" actId="47"/>
        <pc:sldMkLst>
          <pc:docMk/>
          <pc:sldMk cId="2434291369" sldId="1906"/>
        </pc:sldMkLst>
      </pc:sldChg>
      <pc:sldChg chg="del">
        <pc:chgData name="Emily Ross" userId="815fee72-3781-47b3-ab57-cb3520c7b08c" providerId="ADAL" clId="{1BB9CBAB-2DEA-4ABB-80FA-B32524EE5D3E}" dt="2024-02-05T07:37:52.536" v="6" actId="47"/>
        <pc:sldMkLst>
          <pc:docMk/>
          <pc:sldMk cId="1141917403" sldId="1907"/>
        </pc:sldMkLst>
      </pc:sldChg>
      <pc:sldChg chg="del">
        <pc:chgData name="Emily Ross" userId="815fee72-3781-47b3-ab57-cb3520c7b08c" providerId="ADAL" clId="{1BB9CBAB-2DEA-4ABB-80FA-B32524EE5D3E}" dt="2024-02-05T07:37:52.536" v="6" actId="47"/>
        <pc:sldMkLst>
          <pc:docMk/>
          <pc:sldMk cId="3109494807" sldId="1908"/>
        </pc:sldMkLst>
      </pc:sldChg>
      <pc:sldChg chg="del">
        <pc:chgData name="Emily Ross" userId="815fee72-3781-47b3-ab57-cb3520c7b08c" providerId="ADAL" clId="{1BB9CBAB-2DEA-4ABB-80FA-B32524EE5D3E}" dt="2024-02-05T07:37:52.536" v="6" actId="47"/>
        <pc:sldMkLst>
          <pc:docMk/>
          <pc:sldMk cId="3351009597" sldId="1943"/>
        </pc:sldMkLst>
      </pc:sldChg>
      <pc:sldChg chg="del">
        <pc:chgData name="Emily Ross" userId="815fee72-3781-47b3-ab57-cb3520c7b08c" providerId="ADAL" clId="{1BB9CBAB-2DEA-4ABB-80FA-B32524EE5D3E}" dt="2024-02-05T07:37:26.426" v="0" actId="47"/>
        <pc:sldMkLst>
          <pc:docMk/>
          <pc:sldMk cId="1358769322" sldId="1946"/>
        </pc:sldMkLst>
      </pc:sldChg>
      <pc:sldChg chg="del">
        <pc:chgData name="Emily Ross" userId="815fee72-3781-47b3-ab57-cb3520c7b08c" providerId="ADAL" clId="{1BB9CBAB-2DEA-4ABB-80FA-B32524EE5D3E}" dt="2024-02-05T07:37:26.426" v="0" actId="47"/>
        <pc:sldMkLst>
          <pc:docMk/>
          <pc:sldMk cId="304375306" sldId="1948"/>
        </pc:sldMkLst>
      </pc:sldChg>
      <pc:sldChg chg="del">
        <pc:chgData name="Emily Ross" userId="815fee72-3781-47b3-ab57-cb3520c7b08c" providerId="ADAL" clId="{1BB9CBAB-2DEA-4ABB-80FA-B32524EE5D3E}" dt="2024-02-05T07:37:39.834" v="5" actId="47"/>
        <pc:sldMkLst>
          <pc:docMk/>
          <pc:sldMk cId="3084618857" sldId="1960"/>
        </pc:sldMkLst>
      </pc:sldChg>
      <pc:sldChg chg="del">
        <pc:chgData name="Emily Ross" userId="815fee72-3781-47b3-ab57-cb3520c7b08c" providerId="ADAL" clId="{1BB9CBAB-2DEA-4ABB-80FA-B32524EE5D3E}" dt="2024-02-05T07:37:26.426" v="0" actId="47"/>
        <pc:sldMkLst>
          <pc:docMk/>
          <pc:sldMk cId="295247612" sldId="1961"/>
        </pc:sldMkLst>
      </pc:sldChg>
      <pc:sldChg chg="del">
        <pc:chgData name="Emily Ross" userId="815fee72-3781-47b3-ab57-cb3520c7b08c" providerId="ADAL" clId="{1BB9CBAB-2DEA-4ABB-80FA-B32524EE5D3E}" dt="2024-02-05T07:37:52.536" v="6" actId="47"/>
        <pc:sldMkLst>
          <pc:docMk/>
          <pc:sldMk cId="1214264415" sldId="1975"/>
        </pc:sldMkLst>
      </pc:sldChg>
      <pc:sldChg chg="del">
        <pc:chgData name="Emily Ross" userId="815fee72-3781-47b3-ab57-cb3520c7b08c" providerId="ADAL" clId="{1BB9CBAB-2DEA-4ABB-80FA-B32524EE5D3E}" dt="2024-02-05T07:37:52.536" v="6" actId="47"/>
        <pc:sldMkLst>
          <pc:docMk/>
          <pc:sldMk cId="998934620" sldId="1976"/>
        </pc:sldMkLst>
      </pc:sldChg>
      <pc:sldChg chg="del">
        <pc:chgData name="Emily Ross" userId="815fee72-3781-47b3-ab57-cb3520c7b08c" providerId="ADAL" clId="{1BB9CBAB-2DEA-4ABB-80FA-B32524EE5D3E}" dt="2024-02-05T07:37:52.536" v="6" actId="47"/>
        <pc:sldMkLst>
          <pc:docMk/>
          <pc:sldMk cId="1971935735" sldId="1978"/>
        </pc:sldMkLst>
      </pc:sldChg>
      <pc:sldChg chg="del">
        <pc:chgData name="Emily Ross" userId="815fee72-3781-47b3-ab57-cb3520c7b08c" providerId="ADAL" clId="{1BB9CBAB-2DEA-4ABB-80FA-B32524EE5D3E}" dt="2024-02-05T07:37:52.536" v="6" actId="47"/>
        <pc:sldMkLst>
          <pc:docMk/>
          <pc:sldMk cId="3799099635" sldId="1979"/>
        </pc:sldMkLst>
      </pc:sldChg>
      <pc:sldChg chg="del">
        <pc:chgData name="Emily Ross" userId="815fee72-3781-47b3-ab57-cb3520c7b08c" providerId="ADAL" clId="{1BB9CBAB-2DEA-4ABB-80FA-B32524EE5D3E}" dt="2024-02-05T07:37:52.536" v="6" actId="47"/>
        <pc:sldMkLst>
          <pc:docMk/>
          <pc:sldMk cId="4173930926" sldId="1980"/>
        </pc:sldMkLst>
      </pc:sldChg>
      <pc:sldChg chg="del">
        <pc:chgData name="Emily Ross" userId="815fee72-3781-47b3-ab57-cb3520c7b08c" providerId="ADAL" clId="{1BB9CBAB-2DEA-4ABB-80FA-B32524EE5D3E}" dt="2024-02-05T07:37:52.536" v="6" actId="47"/>
        <pc:sldMkLst>
          <pc:docMk/>
          <pc:sldMk cId="3807777591" sldId="1981"/>
        </pc:sldMkLst>
      </pc:sldChg>
      <pc:sldChg chg="del">
        <pc:chgData name="Emily Ross" userId="815fee72-3781-47b3-ab57-cb3520c7b08c" providerId="ADAL" clId="{1BB9CBAB-2DEA-4ABB-80FA-B32524EE5D3E}" dt="2024-02-05T07:37:52.536" v="6" actId="47"/>
        <pc:sldMkLst>
          <pc:docMk/>
          <pc:sldMk cId="3537753829" sldId="1982"/>
        </pc:sldMkLst>
      </pc:sldChg>
      <pc:sldChg chg="del">
        <pc:chgData name="Emily Ross" userId="815fee72-3781-47b3-ab57-cb3520c7b08c" providerId="ADAL" clId="{1BB9CBAB-2DEA-4ABB-80FA-B32524EE5D3E}" dt="2024-02-05T07:37:52.536" v="6" actId="47"/>
        <pc:sldMkLst>
          <pc:docMk/>
          <pc:sldMk cId="2344483897" sldId="1983"/>
        </pc:sldMkLst>
      </pc:sldChg>
      <pc:sldChg chg="del">
        <pc:chgData name="Emily Ross" userId="815fee72-3781-47b3-ab57-cb3520c7b08c" providerId="ADAL" clId="{1BB9CBAB-2DEA-4ABB-80FA-B32524EE5D3E}" dt="2024-02-05T07:37:52.536" v="6" actId="47"/>
        <pc:sldMkLst>
          <pc:docMk/>
          <pc:sldMk cId="2512860987" sldId="2007"/>
        </pc:sldMkLst>
      </pc:sldChg>
      <pc:sldChg chg="del">
        <pc:chgData name="Emily Ross" userId="815fee72-3781-47b3-ab57-cb3520c7b08c" providerId="ADAL" clId="{1BB9CBAB-2DEA-4ABB-80FA-B32524EE5D3E}" dt="2024-02-05T07:37:52.536" v="6" actId="47"/>
        <pc:sldMkLst>
          <pc:docMk/>
          <pc:sldMk cId="2409968997" sldId="2008"/>
        </pc:sldMkLst>
      </pc:sldChg>
      <pc:sldChg chg="del">
        <pc:chgData name="Emily Ross" userId="815fee72-3781-47b3-ab57-cb3520c7b08c" providerId="ADAL" clId="{1BB9CBAB-2DEA-4ABB-80FA-B32524EE5D3E}" dt="2024-02-05T07:37:52.536" v="6" actId="47"/>
        <pc:sldMkLst>
          <pc:docMk/>
          <pc:sldMk cId="4091256870" sldId="2009"/>
        </pc:sldMkLst>
      </pc:sldChg>
      <pc:sldChg chg="del">
        <pc:chgData name="Emily Ross" userId="815fee72-3781-47b3-ab57-cb3520c7b08c" providerId="ADAL" clId="{1BB9CBAB-2DEA-4ABB-80FA-B32524EE5D3E}" dt="2024-02-05T07:37:52.536" v="6" actId="47"/>
        <pc:sldMkLst>
          <pc:docMk/>
          <pc:sldMk cId="919296956" sldId="2011"/>
        </pc:sldMkLst>
      </pc:sldChg>
      <pc:sldChg chg="del">
        <pc:chgData name="Emily Ross" userId="815fee72-3781-47b3-ab57-cb3520c7b08c" providerId="ADAL" clId="{1BB9CBAB-2DEA-4ABB-80FA-B32524EE5D3E}" dt="2024-02-05T07:37:52.536" v="6" actId="47"/>
        <pc:sldMkLst>
          <pc:docMk/>
          <pc:sldMk cId="334741165" sldId="2012"/>
        </pc:sldMkLst>
      </pc:sldChg>
      <pc:sldChg chg="del">
        <pc:chgData name="Emily Ross" userId="815fee72-3781-47b3-ab57-cb3520c7b08c" providerId="ADAL" clId="{1BB9CBAB-2DEA-4ABB-80FA-B32524EE5D3E}" dt="2024-02-05T07:37:52.536" v="6" actId="47"/>
        <pc:sldMkLst>
          <pc:docMk/>
          <pc:sldMk cId="1816044549" sldId="2015"/>
        </pc:sldMkLst>
      </pc:sldChg>
      <pc:sldChg chg="del">
        <pc:chgData name="Emily Ross" userId="815fee72-3781-47b3-ab57-cb3520c7b08c" providerId="ADAL" clId="{1BB9CBAB-2DEA-4ABB-80FA-B32524EE5D3E}" dt="2024-02-05T07:37:52.536" v="6" actId="47"/>
        <pc:sldMkLst>
          <pc:docMk/>
          <pc:sldMk cId="2473769354" sldId="2016"/>
        </pc:sldMkLst>
      </pc:sldChg>
      <pc:sldChg chg="del">
        <pc:chgData name="Emily Ross" userId="815fee72-3781-47b3-ab57-cb3520c7b08c" providerId="ADAL" clId="{1BB9CBAB-2DEA-4ABB-80FA-B32524EE5D3E}" dt="2024-02-05T07:37:52.536" v="6" actId="47"/>
        <pc:sldMkLst>
          <pc:docMk/>
          <pc:sldMk cId="2480980689" sldId="2018"/>
        </pc:sldMkLst>
      </pc:sldChg>
      <pc:sldChg chg="del">
        <pc:chgData name="Emily Ross" userId="815fee72-3781-47b3-ab57-cb3520c7b08c" providerId="ADAL" clId="{1BB9CBAB-2DEA-4ABB-80FA-B32524EE5D3E}" dt="2024-02-05T07:37:52.536" v="6" actId="47"/>
        <pc:sldMkLst>
          <pc:docMk/>
          <pc:sldMk cId="2582085230" sldId="2021"/>
        </pc:sldMkLst>
      </pc:sldChg>
      <pc:sldChg chg="del">
        <pc:chgData name="Emily Ross" userId="815fee72-3781-47b3-ab57-cb3520c7b08c" providerId="ADAL" clId="{1BB9CBAB-2DEA-4ABB-80FA-B32524EE5D3E}" dt="2024-02-05T07:37:52.536" v="6" actId="47"/>
        <pc:sldMkLst>
          <pc:docMk/>
          <pc:sldMk cId="2536410813" sldId="2022"/>
        </pc:sldMkLst>
      </pc:sldChg>
      <pc:sldChg chg="del">
        <pc:chgData name="Emily Ross" userId="815fee72-3781-47b3-ab57-cb3520c7b08c" providerId="ADAL" clId="{1BB9CBAB-2DEA-4ABB-80FA-B32524EE5D3E}" dt="2024-02-05T07:37:52.536" v="6" actId="47"/>
        <pc:sldMkLst>
          <pc:docMk/>
          <pc:sldMk cId="40532205" sldId="2023"/>
        </pc:sldMkLst>
      </pc:sldChg>
      <pc:sldChg chg="del">
        <pc:chgData name="Emily Ross" userId="815fee72-3781-47b3-ab57-cb3520c7b08c" providerId="ADAL" clId="{1BB9CBAB-2DEA-4ABB-80FA-B32524EE5D3E}" dt="2024-02-05T07:37:52.536" v="6" actId="47"/>
        <pc:sldMkLst>
          <pc:docMk/>
          <pc:sldMk cId="3452600904" sldId="2024"/>
        </pc:sldMkLst>
      </pc:sldChg>
      <pc:sldChg chg="del">
        <pc:chgData name="Emily Ross" userId="815fee72-3781-47b3-ab57-cb3520c7b08c" providerId="ADAL" clId="{1BB9CBAB-2DEA-4ABB-80FA-B32524EE5D3E}" dt="2024-02-05T07:37:52.536" v="6" actId="47"/>
        <pc:sldMkLst>
          <pc:docMk/>
          <pc:sldMk cId="3613370903" sldId="2025"/>
        </pc:sldMkLst>
      </pc:sldChg>
      <pc:sldChg chg="del">
        <pc:chgData name="Emily Ross" userId="815fee72-3781-47b3-ab57-cb3520c7b08c" providerId="ADAL" clId="{1BB9CBAB-2DEA-4ABB-80FA-B32524EE5D3E}" dt="2024-02-05T07:37:52.536" v="6" actId="47"/>
        <pc:sldMkLst>
          <pc:docMk/>
          <pc:sldMk cId="913447577" sldId="2026"/>
        </pc:sldMkLst>
      </pc:sldChg>
      <pc:sldChg chg="del">
        <pc:chgData name="Emily Ross" userId="815fee72-3781-47b3-ab57-cb3520c7b08c" providerId="ADAL" clId="{1BB9CBAB-2DEA-4ABB-80FA-B32524EE5D3E}" dt="2024-02-05T07:37:52.536" v="6" actId="47"/>
        <pc:sldMkLst>
          <pc:docMk/>
          <pc:sldMk cId="680884044" sldId="2031"/>
        </pc:sldMkLst>
      </pc:sldChg>
      <pc:sldChg chg="del">
        <pc:chgData name="Emily Ross" userId="815fee72-3781-47b3-ab57-cb3520c7b08c" providerId="ADAL" clId="{1BB9CBAB-2DEA-4ABB-80FA-B32524EE5D3E}" dt="2024-02-05T07:37:52.536" v="6" actId="47"/>
        <pc:sldMkLst>
          <pc:docMk/>
          <pc:sldMk cId="1188412816" sldId="2038"/>
        </pc:sldMkLst>
      </pc:sldChg>
      <pc:sldChg chg="del">
        <pc:chgData name="Emily Ross" userId="815fee72-3781-47b3-ab57-cb3520c7b08c" providerId="ADAL" clId="{1BB9CBAB-2DEA-4ABB-80FA-B32524EE5D3E}" dt="2024-02-05T07:37:26.426" v="0" actId="47"/>
        <pc:sldMkLst>
          <pc:docMk/>
          <pc:sldMk cId="874850921" sldId="2039"/>
        </pc:sldMkLst>
      </pc:sldChg>
      <pc:sldChg chg="del">
        <pc:chgData name="Emily Ross" userId="815fee72-3781-47b3-ab57-cb3520c7b08c" providerId="ADAL" clId="{1BB9CBAB-2DEA-4ABB-80FA-B32524EE5D3E}" dt="2024-02-05T07:37:52.536" v="6" actId="47"/>
        <pc:sldMkLst>
          <pc:docMk/>
          <pc:sldMk cId="11560509" sldId="2041"/>
        </pc:sldMkLst>
      </pc:sldChg>
      <pc:sldChg chg="del">
        <pc:chgData name="Emily Ross" userId="815fee72-3781-47b3-ab57-cb3520c7b08c" providerId="ADAL" clId="{1BB9CBAB-2DEA-4ABB-80FA-B32524EE5D3E}" dt="2024-02-05T07:37:26.426" v="0" actId="47"/>
        <pc:sldMkLst>
          <pc:docMk/>
          <pc:sldMk cId="1559000967" sldId="2044"/>
        </pc:sldMkLst>
      </pc:sldChg>
      <pc:sldChg chg="del">
        <pc:chgData name="Emily Ross" userId="815fee72-3781-47b3-ab57-cb3520c7b08c" providerId="ADAL" clId="{1BB9CBAB-2DEA-4ABB-80FA-B32524EE5D3E}" dt="2024-02-05T07:37:52.536" v="6" actId="47"/>
        <pc:sldMkLst>
          <pc:docMk/>
          <pc:sldMk cId="4239340142" sldId="2051"/>
        </pc:sldMkLst>
      </pc:sldChg>
      <pc:sldChg chg="del">
        <pc:chgData name="Emily Ross" userId="815fee72-3781-47b3-ab57-cb3520c7b08c" providerId="ADAL" clId="{1BB9CBAB-2DEA-4ABB-80FA-B32524EE5D3E}" dt="2024-02-05T07:37:52.536" v="6" actId="47"/>
        <pc:sldMkLst>
          <pc:docMk/>
          <pc:sldMk cId="3549033265" sldId="2054"/>
        </pc:sldMkLst>
      </pc:sldChg>
      <pc:sldChg chg="del">
        <pc:chgData name="Emily Ross" userId="815fee72-3781-47b3-ab57-cb3520c7b08c" providerId="ADAL" clId="{1BB9CBAB-2DEA-4ABB-80FA-B32524EE5D3E}" dt="2024-02-05T07:37:52.536" v="6" actId="47"/>
        <pc:sldMkLst>
          <pc:docMk/>
          <pc:sldMk cId="48056661" sldId="2055"/>
        </pc:sldMkLst>
      </pc:sldChg>
      <pc:sldChg chg="del">
        <pc:chgData name="Emily Ross" userId="815fee72-3781-47b3-ab57-cb3520c7b08c" providerId="ADAL" clId="{1BB9CBAB-2DEA-4ABB-80FA-B32524EE5D3E}" dt="2024-02-05T07:37:52.536" v="6" actId="47"/>
        <pc:sldMkLst>
          <pc:docMk/>
          <pc:sldMk cId="4186450831" sldId="2062"/>
        </pc:sldMkLst>
      </pc:sldChg>
      <pc:sldChg chg="del">
        <pc:chgData name="Emily Ross" userId="815fee72-3781-47b3-ab57-cb3520c7b08c" providerId="ADAL" clId="{1BB9CBAB-2DEA-4ABB-80FA-B32524EE5D3E}" dt="2024-02-05T07:37:52.536" v="6" actId="47"/>
        <pc:sldMkLst>
          <pc:docMk/>
          <pc:sldMk cId="2557769930" sldId="2063"/>
        </pc:sldMkLst>
      </pc:sldChg>
      <pc:sldMasterChg chg="del delSldLayout">
        <pc:chgData name="Emily Ross" userId="815fee72-3781-47b3-ab57-cb3520c7b08c" providerId="ADAL" clId="{1BB9CBAB-2DEA-4ABB-80FA-B32524EE5D3E}" dt="2024-02-05T07:37:26.426" v="0" actId="47"/>
        <pc:sldMasterMkLst>
          <pc:docMk/>
          <pc:sldMasterMk cId="1226711260" sldId="2147483648"/>
        </pc:sldMasterMkLst>
        <pc:sldLayoutChg chg="del">
          <pc:chgData name="Emily Ross" userId="815fee72-3781-47b3-ab57-cb3520c7b08c" providerId="ADAL" clId="{1BB9CBAB-2DEA-4ABB-80FA-B32524EE5D3E}" dt="2024-02-05T07:37:26.426" v="0" actId="47"/>
          <pc:sldLayoutMkLst>
            <pc:docMk/>
            <pc:sldMasterMk cId="1226711260" sldId="2147483648"/>
            <pc:sldLayoutMk cId="1493135620" sldId="2147483649"/>
          </pc:sldLayoutMkLst>
        </pc:sldLayoutChg>
        <pc:sldLayoutChg chg="del">
          <pc:chgData name="Emily Ross" userId="815fee72-3781-47b3-ab57-cb3520c7b08c" providerId="ADAL" clId="{1BB9CBAB-2DEA-4ABB-80FA-B32524EE5D3E}" dt="2024-02-05T07:37:26.426" v="0" actId="47"/>
          <pc:sldLayoutMkLst>
            <pc:docMk/>
            <pc:sldMasterMk cId="1226711260" sldId="2147483648"/>
            <pc:sldLayoutMk cId="496027273" sldId="2147483650"/>
          </pc:sldLayoutMkLst>
        </pc:sldLayoutChg>
        <pc:sldLayoutChg chg="del">
          <pc:chgData name="Emily Ross" userId="815fee72-3781-47b3-ab57-cb3520c7b08c" providerId="ADAL" clId="{1BB9CBAB-2DEA-4ABB-80FA-B32524EE5D3E}" dt="2024-02-05T07:37:26.426" v="0" actId="47"/>
          <pc:sldLayoutMkLst>
            <pc:docMk/>
            <pc:sldMasterMk cId="1226711260" sldId="2147483648"/>
            <pc:sldLayoutMk cId="198859657" sldId="2147483651"/>
          </pc:sldLayoutMkLst>
        </pc:sldLayoutChg>
        <pc:sldLayoutChg chg="del">
          <pc:chgData name="Emily Ross" userId="815fee72-3781-47b3-ab57-cb3520c7b08c" providerId="ADAL" clId="{1BB9CBAB-2DEA-4ABB-80FA-B32524EE5D3E}" dt="2024-02-05T07:37:26.426" v="0" actId="47"/>
          <pc:sldLayoutMkLst>
            <pc:docMk/>
            <pc:sldMasterMk cId="1226711260" sldId="2147483648"/>
            <pc:sldLayoutMk cId="749700467" sldId="2147483652"/>
          </pc:sldLayoutMkLst>
        </pc:sldLayoutChg>
        <pc:sldLayoutChg chg="del">
          <pc:chgData name="Emily Ross" userId="815fee72-3781-47b3-ab57-cb3520c7b08c" providerId="ADAL" clId="{1BB9CBAB-2DEA-4ABB-80FA-B32524EE5D3E}" dt="2024-02-05T07:37:26.426" v="0" actId="47"/>
          <pc:sldLayoutMkLst>
            <pc:docMk/>
            <pc:sldMasterMk cId="1226711260" sldId="2147483648"/>
            <pc:sldLayoutMk cId="929191920" sldId="2147483653"/>
          </pc:sldLayoutMkLst>
        </pc:sldLayoutChg>
        <pc:sldLayoutChg chg="del">
          <pc:chgData name="Emily Ross" userId="815fee72-3781-47b3-ab57-cb3520c7b08c" providerId="ADAL" clId="{1BB9CBAB-2DEA-4ABB-80FA-B32524EE5D3E}" dt="2024-02-05T07:37:26.426" v="0" actId="47"/>
          <pc:sldLayoutMkLst>
            <pc:docMk/>
            <pc:sldMasterMk cId="1226711260" sldId="2147483648"/>
            <pc:sldLayoutMk cId="427518456" sldId="2147483654"/>
          </pc:sldLayoutMkLst>
        </pc:sldLayoutChg>
        <pc:sldLayoutChg chg="del">
          <pc:chgData name="Emily Ross" userId="815fee72-3781-47b3-ab57-cb3520c7b08c" providerId="ADAL" clId="{1BB9CBAB-2DEA-4ABB-80FA-B32524EE5D3E}" dt="2024-02-05T07:37:26.426" v="0" actId="47"/>
          <pc:sldLayoutMkLst>
            <pc:docMk/>
            <pc:sldMasterMk cId="1226711260" sldId="2147483648"/>
            <pc:sldLayoutMk cId="1969890777" sldId="2147483655"/>
          </pc:sldLayoutMkLst>
        </pc:sldLayoutChg>
        <pc:sldLayoutChg chg="del">
          <pc:chgData name="Emily Ross" userId="815fee72-3781-47b3-ab57-cb3520c7b08c" providerId="ADAL" clId="{1BB9CBAB-2DEA-4ABB-80FA-B32524EE5D3E}" dt="2024-02-05T07:37:26.426" v="0" actId="47"/>
          <pc:sldLayoutMkLst>
            <pc:docMk/>
            <pc:sldMasterMk cId="1226711260" sldId="2147483648"/>
            <pc:sldLayoutMk cId="198903240" sldId="2147483656"/>
          </pc:sldLayoutMkLst>
        </pc:sldLayoutChg>
        <pc:sldLayoutChg chg="del">
          <pc:chgData name="Emily Ross" userId="815fee72-3781-47b3-ab57-cb3520c7b08c" providerId="ADAL" clId="{1BB9CBAB-2DEA-4ABB-80FA-B32524EE5D3E}" dt="2024-02-05T07:37:26.426" v="0" actId="47"/>
          <pc:sldLayoutMkLst>
            <pc:docMk/>
            <pc:sldMasterMk cId="1226711260" sldId="2147483648"/>
            <pc:sldLayoutMk cId="1482199948" sldId="2147483657"/>
          </pc:sldLayoutMkLst>
        </pc:sldLayoutChg>
        <pc:sldLayoutChg chg="del">
          <pc:chgData name="Emily Ross" userId="815fee72-3781-47b3-ab57-cb3520c7b08c" providerId="ADAL" clId="{1BB9CBAB-2DEA-4ABB-80FA-B32524EE5D3E}" dt="2024-02-05T07:37:26.426" v="0" actId="47"/>
          <pc:sldLayoutMkLst>
            <pc:docMk/>
            <pc:sldMasterMk cId="1226711260" sldId="2147483648"/>
            <pc:sldLayoutMk cId="524220836" sldId="2147483658"/>
          </pc:sldLayoutMkLst>
        </pc:sldLayoutChg>
        <pc:sldLayoutChg chg="del">
          <pc:chgData name="Emily Ross" userId="815fee72-3781-47b3-ab57-cb3520c7b08c" providerId="ADAL" clId="{1BB9CBAB-2DEA-4ABB-80FA-B32524EE5D3E}" dt="2024-02-05T07:37:26.426" v="0" actId="47"/>
          <pc:sldLayoutMkLst>
            <pc:docMk/>
            <pc:sldMasterMk cId="1226711260" sldId="2147483648"/>
            <pc:sldLayoutMk cId="1601670658" sldId="2147483659"/>
          </pc:sldLayoutMkLst>
        </pc:sldLayoutChg>
        <pc:sldLayoutChg chg="del">
          <pc:chgData name="Emily Ross" userId="815fee72-3781-47b3-ab57-cb3520c7b08c" providerId="ADAL" clId="{1BB9CBAB-2DEA-4ABB-80FA-B32524EE5D3E}" dt="2024-02-05T07:37:26.426" v="0" actId="47"/>
          <pc:sldLayoutMkLst>
            <pc:docMk/>
            <pc:sldMasterMk cId="1226711260" sldId="2147483648"/>
            <pc:sldLayoutMk cId="87601497" sldId="2147483842"/>
          </pc:sldLayoutMkLst>
        </pc:sldLayoutChg>
      </pc:sldMasterChg>
      <pc:sldMasterChg chg="del delSldLayout">
        <pc:chgData name="Emily Ross" userId="815fee72-3781-47b3-ab57-cb3520c7b08c" providerId="ADAL" clId="{1BB9CBAB-2DEA-4ABB-80FA-B32524EE5D3E}" dt="2024-02-05T07:37:52.536" v="6" actId="47"/>
        <pc:sldMasterMkLst>
          <pc:docMk/>
          <pc:sldMasterMk cId="2708767730" sldId="2147483714"/>
        </pc:sldMasterMkLst>
        <pc:sldLayoutChg chg="del">
          <pc:chgData name="Emily Ross" userId="815fee72-3781-47b3-ab57-cb3520c7b08c" providerId="ADAL" clId="{1BB9CBAB-2DEA-4ABB-80FA-B32524EE5D3E}" dt="2024-02-05T07:37:52.536" v="6" actId="47"/>
          <pc:sldLayoutMkLst>
            <pc:docMk/>
            <pc:sldMasterMk cId="2708767730" sldId="2147483714"/>
            <pc:sldLayoutMk cId="1483566241" sldId="2147483715"/>
          </pc:sldLayoutMkLst>
        </pc:sldLayoutChg>
        <pc:sldLayoutChg chg="del">
          <pc:chgData name="Emily Ross" userId="815fee72-3781-47b3-ab57-cb3520c7b08c" providerId="ADAL" clId="{1BB9CBAB-2DEA-4ABB-80FA-B32524EE5D3E}" dt="2024-02-05T07:37:52.536" v="6" actId="47"/>
          <pc:sldLayoutMkLst>
            <pc:docMk/>
            <pc:sldMasterMk cId="2708767730" sldId="2147483714"/>
            <pc:sldLayoutMk cId="2704935845" sldId="2147483716"/>
          </pc:sldLayoutMkLst>
        </pc:sldLayoutChg>
        <pc:sldLayoutChg chg="del">
          <pc:chgData name="Emily Ross" userId="815fee72-3781-47b3-ab57-cb3520c7b08c" providerId="ADAL" clId="{1BB9CBAB-2DEA-4ABB-80FA-B32524EE5D3E}" dt="2024-02-05T07:37:52.536" v="6" actId="47"/>
          <pc:sldLayoutMkLst>
            <pc:docMk/>
            <pc:sldMasterMk cId="2708767730" sldId="2147483714"/>
            <pc:sldLayoutMk cId="3981219117" sldId="2147483717"/>
          </pc:sldLayoutMkLst>
        </pc:sldLayoutChg>
        <pc:sldLayoutChg chg="del">
          <pc:chgData name="Emily Ross" userId="815fee72-3781-47b3-ab57-cb3520c7b08c" providerId="ADAL" clId="{1BB9CBAB-2DEA-4ABB-80FA-B32524EE5D3E}" dt="2024-02-05T07:37:52.536" v="6" actId="47"/>
          <pc:sldLayoutMkLst>
            <pc:docMk/>
            <pc:sldMasterMk cId="2708767730" sldId="2147483714"/>
            <pc:sldLayoutMk cId="29110047" sldId="2147483718"/>
          </pc:sldLayoutMkLst>
        </pc:sldLayoutChg>
        <pc:sldLayoutChg chg="del">
          <pc:chgData name="Emily Ross" userId="815fee72-3781-47b3-ab57-cb3520c7b08c" providerId="ADAL" clId="{1BB9CBAB-2DEA-4ABB-80FA-B32524EE5D3E}" dt="2024-02-05T07:37:52.536" v="6" actId="47"/>
          <pc:sldLayoutMkLst>
            <pc:docMk/>
            <pc:sldMasterMk cId="2708767730" sldId="2147483714"/>
            <pc:sldLayoutMk cId="2931033928" sldId="2147483719"/>
          </pc:sldLayoutMkLst>
        </pc:sldLayoutChg>
        <pc:sldLayoutChg chg="del">
          <pc:chgData name="Emily Ross" userId="815fee72-3781-47b3-ab57-cb3520c7b08c" providerId="ADAL" clId="{1BB9CBAB-2DEA-4ABB-80FA-B32524EE5D3E}" dt="2024-02-05T07:37:52.536" v="6" actId="47"/>
          <pc:sldLayoutMkLst>
            <pc:docMk/>
            <pc:sldMasterMk cId="2708767730" sldId="2147483714"/>
            <pc:sldLayoutMk cId="1341178581" sldId="2147483720"/>
          </pc:sldLayoutMkLst>
        </pc:sldLayoutChg>
        <pc:sldLayoutChg chg="del">
          <pc:chgData name="Emily Ross" userId="815fee72-3781-47b3-ab57-cb3520c7b08c" providerId="ADAL" clId="{1BB9CBAB-2DEA-4ABB-80FA-B32524EE5D3E}" dt="2024-02-05T07:37:52.536" v="6" actId="47"/>
          <pc:sldLayoutMkLst>
            <pc:docMk/>
            <pc:sldMasterMk cId="2708767730" sldId="2147483714"/>
            <pc:sldLayoutMk cId="3490546681" sldId="2147483721"/>
          </pc:sldLayoutMkLst>
        </pc:sldLayoutChg>
        <pc:sldLayoutChg chg="del">
          <pc:chgData name="Emily Ross" userId="815fee72-3781-47b3-ab57-cb3520c7b08c" providerId="ADAL" clId="{1BB9CBAB-2DEA-4ABB-80FA-B32524EE5D3E}" dt="2024-02-05T07:37:52.536" v="6" actId="47"/>
          <pc:sldLayoutMkLst>
            <pc:docMk/>
            <pc:sldMasterMk cId="2708767730" sldId="2147483714"/>
            <pc:sldLayoutMk cId="3679418897" sldId="2147483722"/>
          </pc:sldLayoutMkLst>
        </pc:sldLayoutChg>
        <pc:sldLayoutChg chg="del">
          <pc:chgData name="Emily Ross" userId="815fee72-3781-47b3-ab57-cb3520c7b08c" providerId="ADAL" clId="{1BB9CBAB-2DEA-4ABB-80FA-B32524EE5D3E}" dt="2024-02-05T07:37:52.536" v="6" actId="47"/>
          <pc:sldLayoutMkLst>
            <pc:docMk/>
            <pc:sldMasterMk cId="2708767730" sldId="2147483714"/>
            <pc:sldLayoutMk cId="244089173" sldId="2147483723"/>
          </pc:sldLayoutMkLst>
        </pc:sldLayoutChg>
        <pc:sldLayoutChg chg="del">
          <pc:chgData name="Emily Ross" userId="815fee72-3781-47b3-ab57-cb3520c7b08c" providerId="ADAL" clId="{1BB9CBAB-2DEA-4ABB-80FA-B32524EE5D3E}" dt="2024-02-05T07:37:52.536" v="6" actId="47"/>
          <pc:sldLayoutMkLst>
            <pc:docMk/>
            <pc:sldMasterMk cId="2708767730" sldId="2147483714"/>
            <pc:sldLayoutMk cId="2669028431" sldId="2147483724"/>
          </pc:sldLayoutMkLst>
        </pc:sldLayoutChg>
        <pc:sldLayoutChg chg="del">
          <pc:chgData name="Emily Ross" userId="815fee72-3781-47b3-ab57-cb3520c7b08c" providerId="ADAL" clId="{1BB9CBAB-2DEA-4ABB-80FA-B32524EE5D3E}" dt="2024-02-05T07:37:52.536" v="6" actId="47"/>
          <pc:sldLayoutMkLst>
            <pc:docMk/>
            <pc:sldMasterMk cId="2708767730" sldId="2147483714"/>
            <pc:sldLayoutMk cId="4008050574" sldId="2147483725"/>
          </pc:sldLayoutMkLst>
        </pc:sldLayoutChg>
        <pc:sldLayoutChg chg="del">
          <pc:chgData name="Emily Ross" userId="815fee72-3781-47b3-ab57-cb3520c7b08c" providerId="ADAL" clId="{1BB9CBAB-2DEA-4ABB-80FA-B32524EE5D3E}" dt="2024-02-05T07:37:52.536" v="6" actId="47"/>
          <pc:sldLayoutMkLst>
            <pc:docMk/>
            <pc:sldMasterMk cId="2708767730" sldId="2147483714"/>
            <pc:sldLayoutMk cId="2855872931" sldId="214748372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CC5A5F-D0F7-41EF-9F7D-0DC626246A44}" type="datetimeFigureOut">
              <a:rPr lang="en-AU" smtClean="0"/>
              <a:t>5/02/2024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C9AC1-9D31-4CA9-865B-E300931D50CE}" type="slidenum">
              <a:rPr lang="en-AU" smtClean="0"/>
              <a:t>‹#›</a:t>
            </a:fld>
            <a:endParaRPr lang="en-AU"/>
          </a:p>
        </p:txBody>
      </p:sp>
    </p:spTree>
    <p:extLst>
      <p:ext uri="{BB962C8B-B14F-4D97-AF65-F5344CB8AC3E}">
        <p14:creationId xmlns:p14="http://schemas.microsoft.com/office/powerpoint/2010/main" val="1686758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chnologyforlearners.com/google-docs-social-constructivist-learni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3_MApybsUBU?si=-05Pi1KU-HjC8p9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skoolofcode.us/blog/how-to-integrate-math-with-microbi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SUBSTITUTION</a:t>
            </a:r>
            <a:r>
              <a:rPr lang="en-AU"/>
              <a:t> – Technology acts as a direct tool substitute, with no functional change.  For example, students may type up notes on a word processor instead of writing by hand in an exercise book.</a:t>
            </a:r>
            <a:endParaRPr lang="en-US"/>
          </a:p>
          <a:p>
            <a:r>
              <a:rPr lang="en-AU" b="1"/>
              <a:t>AUGMENTATION</a:t>
            </a:r>
            <a:r>
              <a:rPr lang="en-AU"/>
              <a:t> –  Technology still acts as a direct tool substitute, but with functional improvements.  Taking the example of typing on a word processor, augmentation means that the learning process can become more efficient and engaging.  Images can be added, text can be hyperlinked and changes to the text itself can be made quickly.</a:t>
            </a:r>
            <a:endParaRPr lang="en-US"/>
          </a:p>
          <a:p>
            <a:r>
              <a:rPr lang="en-AU" i="1"/>
              <a:t>These first two stages of the SAMR model represent enhancements of existing ways of working.  Digital technology is not necessary in order to carry out the learning task.  The technology simply  provides a digital medium for learning to take place, which may enhance learning.</a:t>
            </a:r>
            <a:endParaRPr lang="en-AU"/>
          </a:p>
          <a:p>
            <a:r>
              <a:rPr lang="en-AU" b="1"/>
              <a:t>MODIFICATION </a:t>
            </a:r>
            <a:r>
              <a:rPr lang="en-AU"/>
              <a:t>– By this stage technology not only enhances the learning activity, it also </a:t>
            </a:r>
            <a:r>
              <a:rPr lang="en-AU" err="1"/>
              <a:t>significanly</a:t>
            </a:r>
            <a:r>
              <a:rPr lang="en-AU"/>
              <a:t> transforms it.  An example might be students setting up a blog in which they open up their work to a worldwide audience.  The blog means that students are much more accountable for the work they present, so will tend to spend more time refining their written work.  In this way, both student learning and literacy improve.</a:t>
            </a:r>
            <a:endParaRPr lang="en-US"/>
          </a:p>
          <a:p>
            <a:r>
              <a:rPr lang="en-AU" b="1"/>
              <a:t>REDEFINITION </a:t>
            </a:r>
            <a:r>
              <a:rPr lang="en-AU"/>
              <a:t>– This level requires the teacher to think about learning activities that were previously inconceivable without the use of technology.  This could be for instance, a Google Hangout session that takes place between students from different countries in order for students to swap information about their home countries in real-time.  Likewise, the use of </a:t>
            </a:r>
            <a:r>
              <a:rPr lang="en-AU">
                <a:hlinkClick r:id="rId3"/>
              </a:rPr>
              <a:t>Google Docs</a:t>
            </a:r>
            <a:r>
              <a:rPr lang="en-AU"/>
              <a:t> for students in different parts of the world to collaborate on a shared assignment facilitates learning opportunities that would be impossible without such technology.</a:t>
            </a:r>
            <a:endParaRPr lang="en-US"/>
          </a:p>
          <a:p>
            <a:r>
              <a:rPr lang="en-AU" i="1"/>
              <a:t>The modification and redefinition levels represent transformational stages in terms of student learning, as the technology is actively helping to transform the way in which learning can occur.  </a:t>
            </a:r>
            <a:endParaRPr lang="en-AU"/>
          </a:p>
        </p:txBody>
      </p:sp>
      <p:sp>
        <p:nvSpPr>
          <p:cNvPr id="4" name="Slide Number Placeholder 3"/>
          <p:cNvSpPr>
            <a:spLocks noGrp="1"/>
          </p:cNvSpPr>
          <p:nvPr>
            <p:ph type="sldNum" sz="quarter" idx="5"/>
          </p:nvPr>
        </p:nvSpPr>
        <p:spPr/>
        <p:txBody>
          <a:bodyPr/>
          <a:lstStyle/>
          <a:p>
            <a:fld id="{308D86E7-40D0-4AB7-864B-6836423269A8}" type="slidenum">
              <a:rPr lang="en-AU" smtClean="0"/>
              <a:t>2</a:t>
            </a:fld>
            <a:endParaRPr lang="en-AU"/>
          </a:p>
        </p:txBody>
      </p:sp>
    </p:spTree>
    <p:extLst>
      <p:ext uri="{BB962C8B-B14F-4D97-AF65-F5344CB8AC3E}">
        <p14:creationId xmlns:p14="http://schemas.microsoft.com/office/powerpoint/2010/main" val="231332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B3B14-1769-7F77-B7AE-843C37B58B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D1D792-D358-F4A1-E1EE-B573EE2435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DA139-BBC9-E797-C3F6-527E4C0FD7B6}"/>
              </a:ext>
            </a:extLst>
          </p:cNvPr>
          <p:cNvSpPr>
            <a:spLocks noGrp="1"/>
          </p:cNvSpPr>
          <p:nvPr>
            <p:ph type="body" idx="1"/>
          </p:nvPr>
        </p:nvSpPr>
        <p:spPr/>
        <p:txBody>
          <a:bodyPr/>
          <a:lstStyle/>
          <a:p>
            <a:r>
              <a:rPr lang="en-AU"/>
              <a:t>Many teachers are still working ‘below the line’ and this can be due to many things – e.g. teacher confidence and skills in technology, access to resources and technology, student needs and abilities in the class</a:t>
            </a:r>
            <a:endParaRPr lang="en-US"/>
          </a:p>
          <a:p>
            <a:r>
              <a:rPr lang="en-AU"/>
              <a:t>The aim is for teachers to be working ‘above the line’ using technology to transform learning</a:t>
            </a:r>
          </a:p>
        </p:txBody>
      </p:sp>
      <p:sp>
        <p:nvSpPr>
          <p:cNvPr id="4" name="Slide Number Placeholder 3">
            <a:extLst>
              <a:ext uri="{FF2B5EF4-FFF2-40B4-BE49-F238E27FC236}">
                <a16:creationId xmlns:a16="http://schemas.microsoft.com/office/drawing/2014/main" id="{6E68634B-12CC-AEEC-E6A6-38283A3ABDCB}"/>
              </a:ext>
            </a:extLst>
          </p:cNvPr>
          <p:cNvSpPr>
            <a:spLocks noGrp="1"/>
          </p:cNvSpPr>
          <p:nvPr>
            <p:ph type="sldNum" sz="quarter" idx="5"/>
          </p:nvPr>
        </p:nvSpPr>
        <p:spPr/>
        <p:txBody>
          <a:bodyPr/>
          <a:lstStyle/>
          <a:p>
            <a:fld id="{308D86E7-40D0-4AB7-864B-6836423269A8}" type="slidenum">
              <a:rPr lang="en-AU" smtClean="0"/>
              <a:t>3</a:t>
            </a:fld>
            <a:endParaRPr lang="en-AU"/>
          </a:p>
        </p:txBody>
      </p:sp>
    </p:spTree>
    <p:extLst>
      <p:ext uri="{BB962C8B-B14F-4D97-AF65-F5344CB8AC3E}">
        <p14:creationId xmlns:p14="http://schemas.microsoft.com/office/powerpoint/2010/main" val="2207979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E72F8-C3CC-0B17-B131-927EE8A3C0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1DDA0-826F-5F0C-F1BC-9327D549E2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CD9BA-17FC-5A1D-86C4-81F15B262063}"/>
              </a:ext>
            </a:extLst>
          </p:cNvPr>
          <p:cNvSpPr>
            <a:spLocks noGrp="1"/>
          </p:cNvSpPr>
          <p:nvPr>
            <p:ph type="body" idx="1"/>
          </p:nvPr>
        </p:nvSpPr>
        <p:spPr/>
        <p:txBody>
          <a:bodyPr/>
          <a:lstStyle/>
          <a:p>
            <a:r>
              <a:rPr lang="en-AU"/>
              <a:t>Working above the line, also means that students learn new technology skills which are relevant to their lives and are transferable skills</a:t>
            </a:r>
            <a:endParaRPr lang="en-US"/>
          </a:p>
        </p:txBody>
      </p:sp>
      <p:sp>
        <p:nvSpPr>
          <p:cNvPr id="4" name="Slide Number Placeholder 3">
            <a:extLst>
              <a:ext uri="{FF2B5EF4-FFF2-40B4-BE49-F238E27FC236}">
                <a16:creationId xmlns:a16="http://schemas.microsoft.com/office/drawing/2014/main" id="{9B07DF5B-2445-C3F3-4AB5-FBDC853D12E5}"/>
              </a:ext>
            </a:extLst>
          </p:cNvPr>
          <p:cNvSpPr>
            <a:spLocks noGrp="1"/>
          </p:cNvSpPr>
          <p:nvPr>
            <p:ph type="sldNum" sz="quarter" idx="5"/>
          </p:nvPr>
        </p:nvSpPr>
        <p:spPr/>
        <p:txBody>
          <a:bodyPr/>
          <a:lstStyle/>
          <a:p>
            <a:fld id="{308D86E7-40D0-4AB7-864B-6836423269A8}" type="slidenum">
              <a:rPr lang="en-AU" smtClean="0"/>
              <a:t>4</a:t>
            </a:fld>
            <a:endParaRPr lang="en-AU"/>
          </a:p>
        </p:txBody>
      </p:sp>
    </p:spTree>
    <p:extLst>
      <p:ext uri="{BB962C8B-B14F-4D97-AF65-F5344CB8AC3E}">
        <p14:creationId xmlns:p14="http://schemas.microsoft.com/office/powerpoint/2010/main" val="2697962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4ACE3-27CE-0808-2D04-DD957D715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3D0F77-3DDF-9688-27D2-C1270BCD25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13034-8690-0C32-7A2A-77D896EFF904}"/>
              </a:ext>
            </a:extLst>
          </p:cNvPr>
          <p:cNvSpPr>
            <a:spLocks noGrp="1"/>
          </p:cNvSpPr>
          <p:nvPr>
            <p:ph type="body" idx="1"/>
          </p:nvPr>
        </p:nvSpPr>
        <p:spPr/>
        <p:txBody>
          <a:bodyPr/>
          <a:lstStyle/>
          <a:p>
            <a:r>
              <a:rPr lang="en-AU"/>
              <a:t>Google Earth and Scribble Maps are very simple and easy to use and free, all students need is access to a computer and the internet</a:t>
            </a:r>
            <a:endParaRPr lang="en-US"/>
          </a:p>
          <a:p>
            <a:endParaRPr lang="en-AU" i="1">
              <a:cs typeface="Calibri"/>
            </a:endParaRPr>
          </a:p>
        </p:txBody>
      </p:sp>
      <p:sp>
        <p:nvSpPr>
          <p:cNvPr id="4" name="Slide Number Placeholder 3">
            <a:extLst>
              <a:ext uri="{FF2B5EF4-FFF2-40B4-BE49-F238E27FC236}">
                <a16:creationId xmlns:a16="http://schemas.microsoft.com/office/drawing/2014/main" id="{E774E51B-4EE3-5E2E-F248-FCA98C2D9252}"/>
              </a:ext>
            </a:extLst>
          </p:cNvPr>
          <p:cNvSpPr>
            <a:spLocks noGrp="1"/>
          </p:cNvSpPr>
          <p:nvPr>
            <p:ph type="sldNum" sz="quarter" idx="5"/>
          </p:nvPr>
        </p:nvSpPr>
        <p:spPr/>
        <p:txBody>
          <a:bodyPr/>
          <a:lstStyle/>
          <a:p>
            <a:fld id="{308D86E7-40D0-4AB7-864B-6836423269A8}" type="slidenum">
              <a:rPr lang="en-AU" smtClean="0"/>
              <a:t>5</a:t>
            </a:fld>
            <a:endParaRPr lang="en-AU"/>
          </a:p>
        </p:txBody>
      </p:sp>
    </p:spTree>
    <p:extLst>
      <p:ext uri="{BB962C8B-B14F-4D97-AF65-F5344CB8AC3E}">
        <p14:creationId xmlns:p14="http://schemas.microsoft.com/office/powerpoint/2010/main" val="1975021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642F2-624D-0F1D-4F5C-8E9385C9EE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FEF4B-87BF-010F-DF5E-1031DF104B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51258B-5ED2-4BCE-8AEB-F4E03C041A33}"/>
              </a:ext>
            </a:extLst>
          </p:cNvPr>
          <p:cNvSpPr>
            <a:spLocks noGrp="1"/>
          </p:cNvSpPr>
          <p:nvPr>
            <p:ph type="body" idx="1"/>
          </p:nvPr>
        </p:nvSpPr>
        <p:spPr/>
        <p:txBody>
          <a:bodyPr/>
          <a:lstStyle/>
          <a:p>
            <a:r>
              <a:rPr lang="en-AU"/>
              <a:t>Scratch create a multiplication table </a:t>
            </a:r>
            <a:r>
              <a:rPr lang="en-AU">
                <a:hlinkClick r:id="rId3"/>
              </a:rPr>
              <a:t>https://youtu.be/3_MApybsUBU?si=-05Pi1KU-HjC8p9l</a:t>
            </a:r>
            <a:r>
              <a:rPr lang="en-AU"/>
              <a:t> </a:t>
            </a:r>
            <a:endParaRPr lang="en-US"/>
          </a:p>
          <a:p>
            <a:endParaRPr lang="en-AU"/>
          </a:p>
          <a:p>
            <a:r>
              <a:rPr lang="en-AU"/>
              <a:t>Integrate maths with </a:t>
            </a:r>
            <a:r>
              <a:rPr lang="en-AU" err="1"/>
              <a:t>Microbit</a:t>
            </a:r>
            <a:r>
              <a:rPr lang="en-AU"/>
              <a:t> </a:t>
            </a:r>
            <a:r>
              <a:rPr lang="en-AU">
                <a:hlinkClick r:id="rId4"/>
              </a:rPr>
              <a:t>https://skoolofcode.us/blog/how-to-integrate-math-with-microbit/</a:t>
            </a:r>
            <a:r>
              <a:rPr lang="en-AU"/>
              <a:t>  - students transformational learning in a hands on manner introduces them to the basics of coding and electronics, promotes problem-solving and creative thinking</a:t>
            </a:r>
          </a:p>
          <a:p>
            <a:endParaRPr lang="en-AU"/>
          </a:p>
          <a:p>
            <a:r>
              <a:rPr lang="en-AU"/>
              <a:t>The distinction between </a:t>
            </a:r>
            <a:r>
              <a:rPr lang="en-AU" b="1"/>
              <a:t>modification and redefinition </a:t>
            </a:r>
            <a:r>
              <a:rPr lang="en-AU"/>
              <a:t>often depends on the depth and breadth of technology integration in the lesson plan. If the </a:t>
            </a:r>
            <a:r>
              <a:rPr lang="en-AU" err="1"/>
              <a:t>micro:bit</a:t>
            </a:r>
            <a:r>
              <a:rPr lang="en-AU"/>
              <a:t> is being used to push beyond the boundaries of traditional learning activities and enable students to engage in creating new, innovative projects or solving real-world problems in ways they couldn't before, it's more likely to be considered as "Redefinition".</a:t>
            </a:r>
          </a:p>
          <a:p>
            <a:endParaRPr lang="en-AU">
              <a:cs typeface="Calibri"/>
            </a:endParaRPr>
          </a:p>
        </p:txBody>
      </p:sp>
      <p:sp>
        <p:nvSpPr>
          <p:cNvPr id="4" name="Slide Number Placeholder 3">
            <a:extLst>
              <a:ext uri="{FF2B5EF4-FFF2-40B4-BE49-F238E27FC236}">
                <a16:creationId xmlns:a16="http://schemas.microsoft.com/office/drawing/2014/main" id="{036C1BEF-B471-CC5A-992D-A6F6D38A903D}"/>
              </a:ext>
            </a:extLst>
          </p:cNvPr>
          <p:cNvSpPr>
            <a:spLocks noGrp="1"/>
          </p:cNvSpPr>
          <p:nvPr>
            <p:ph type="sldNum" sz="quarter" idx="5"/>
          </p:nvPr>
        </p:nvSpPr>
        <p:spPr/>
        <p:txBody>
          <a:bodyPr/>
          <a:lstStyle/>
          <a:p>
            <a:fld id="{308D86E7-40D0-4AB7-864B-6836423269A8}" type="slidenum">
              <a:rPr lang="en-AU" smtClean="0"/>
              <a:t>6</a:t>
            </a:fld>
            <a:endParaRPr lang="en-AU"/>
          </a:p>
        </p:txBody>
      </p:sp>
    </p:spTree>
    <p:extLst>
      <p:ext uri="{BB962C8B-B14F-4D97-AF65-F5344CB8AC3E}">
        <p14:creationId xmlns:p14="http://schemas.microsoft.com/office/powerpoint/2010/main" val="3444537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83BC3-BB1D-F438-7ABF-056EDA99BE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B30BB0-33AD-360A-DE50-DA4CE389D9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417CEA-2C5D-954B-3533-C68900296C50}"/>
              </a:ext>
            </a:extLst>
          </p:cNvPr>
          <p:cNvSpPr>
            <a:spLocks noGrp="1"/>
          </p:cNvSpPr>
          <p:nvPr>
            <p:ph type="body" idx="1"/>
          </p:nvPr>
        </p:nvSpPr>
        <p:spPr/>
        <p:txBody>
          <a:bodyPr/>
          <a:lstStyle/>
          <a:p>
            <a:r>
              <a:rPr lang="en-AU"/>
              <a:t>You could use the last task you designed and see where you think it fits in the SAMR model. How could you modify the task further to be working at a transformational level?</a:t>
            </a:r>
            <a:endParaRPr lang="en-US"/>
          </a:p>
          <a:p>
            <a:endParaRPr lang="en-AU" i="1">
              <a:cs typeface="Calibri"/>
            </a:endParaRPr>
          </a:p>
        </p:txBody>
      </p:sp>
      <p:sp>
        <p:nvSpPr>
          <p:cNvPr id="4" name="Slide Number Placeholder 3">
            <a:extLst>
              <a:ext uri="{FF2B5EF4-FFF2-40B4-BE49-F238E27FC236}">
                <a16:creationId xmlns:a16="http://schemas.microsoft.com/office/drawing/2014/main" id="{30419158-2250-25F7-4DEA-8E98E56A89A5}"/>
              </a:ext>
            </a:extLst>
          </p:cNvPr>
          <p:cNvSpPr>
            <a:spLocks noGrp="1"/>
          </p:cNvSpPr>
          <p:nvPr>
            <p:ph type="sldNum" sz="quarter" idx="5"/>
          </p:nvPr>
        </p:nvSpPr>
        <p:spPr/>
        <p:txBody>
          <a:bodyPr/>
          <a:lstStyle/>
          <a:p>
            <a:fld id="{308D86E7-40D0-4AB7-864B-6836423269A8}" type="slidenum">
              <a:rPr lang="en-AU" smtClean="0"/>
              <a:t>7</a:t>
            </a:fld>
            <a:endParaRPr lang="en-AU"/>
          </a:p>
        </p:txBody>
      </p:sp>
    </p:spTree>
    <p:extLst>
      <p:ext uri="{BB962C8B-B14F-4D97-AF65-F5344CB8AC3E}">
        <p14:creationId xmlns:p14="http://schemas.microsoft.com/office/powerpoint/2010/main" val="1122256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AU"/>
              <a:t>A teacher’s ability to integrate at a transformational level depends largely on their TPACK – knowledge of curriculum, resources, pedagogy and technologies </a:t>
            </a:r>
          </a:p>
          <a:p>
            <a:pPr lvl="0">
              <a:spcBef>
                <a:spcPts val="0"/>
              </a:spcBef>
              <a:buNone/>
            </a:pPr>
            <a:endParaRPr lang="en-AU"/>
          </a:p>
          <a:p>
            <a:pPr lvl="0">
              <a:spcBef>
                <a:spcPts val="0"/>
              </a:spcBef>
              <a:buNone/>
            </a:pPr>
            <a:r>
              <a:rPr lang="en-AU"/>
              <a:t>A basic level of understanding or knowledge can still result in working at a transformational level, depending on the </a:t>
            </a:r>
            <a:r>
              <a:rPr lang="en-AU" b="0" i="0">
                <a:solidFill>
                  <a:srgbClr val="374151"/>
                </a:solidFill>
                <a:effectLst/>
                <a:latin typeface="Söhne"/>
              </a:rPr>
              <a:t>depth and breadth of technology integration in the lesson plan. </a:t>
            </a:r>
            <a:endParaRPr/>
          </a:p>
        </p:txBody>
      </p:sp>
    </p:spTree>
    <p:extLst>
      <p:ext uri="{BB962C8B-B14F-4D97-AF65-F5344CB8AC3E}">
        <p14:creationId xmlns:p14="http://schemas.microsoft.com/office/powerpoint/2010/main" val="1234901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5BEF6F-6263-4F8D-8EB5-8791451073CD}"/>
              </a:ext>
            </a:extLst>
          </p:cNvPr>
          <p:cNvSpPr/>
          <p:nvPr userDrawn="1"/>
        </p:nvSpPr>
        <p:spPr>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5" name="Picture 4">
            <a:extLst>
              <a:ext uri="{FF2B5EF4-FFF2-40B4-BE49-F238E27FC236}">
                <a16:creationId xmlns:a16="http://schemas.microsoft.com/office/drawing/2014/main" id="{3F3E3223-6328-4488-8A5F-952E87A12E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5"/>
          <a:stretch/>
        </p:blipFill>
        <p:spPr>
          <a:xfrm>
            <a:off x="9852228" y="5499893"/>
            <a:ext cx="2339772" cy="1358107"/>
          </a:xfrm>
          <a:prstGeom prst="rect">
            <a:avLst/>
          </a:prstGeom>
          <a:ln>
            <a:noFill/>
          </a:ln>
        </p:spPr>
      </p:pic>
      <p:sp>
        <p:nvSpPr>
          <p:cNvPr id="2" name="Title 1"/>
          <p:cNvSpPr>
            <a:spLocks noGrp="1"/>
          </p:cNvSpPr>
          <p:nvPr>
            <p:ph type="title" hasCustomPrompt="1"/>
          </p:nvPr>
        </p:nvSpPr>
        <p:spPr>
          <a:xfrm>
            <a:off x="695325" y="1160745"/>
            <a:ext cx="10738247" cy="1296144"/>
          </a:xfrm>
        </p:spPr>
        <p:txBody>
          <a:bodyPr anchor="b">
            <a:noAutofit/>
          </a:bodyPr>
          <a:lstStyle>
            <a:lvl1pPr>
              <a:lnSpc>
                <a:spcPts val="5040"/>
              </a:lnSpc>
              <a:defRPr sz="4200">
                <a:solidFill>
                  <a:schemeClr val="accent1"/>
                </a:solidFill>
              </a:defRPr>
            </a:lvl1pPr>
          </a:lstStyle>
          <a:p>
            <a:r>
              <a:rPr lang="en-US"/>
              <a:t>[Title]</a:t>
            </a:r>
            <a:endParaRPr lang="en-AU"/>
          </a:p>
        </p:txBody>
      </p:sp>
      <p:sp>
        <p:nvSpPr>
          <p:cNvPr id="7" name="Text Placeholder 6"/>
          <p:cNvSpPr>
            <a:spLocks noGrp="1"/>
          </p:cNvSpPr>
          <p:nvPr>
            <p:ph type="body" sz="quarter" idx="10" hasCustomPrompt="1"/>
          </p:nvPr>
        </p:nvSpPr>
        <p:spPr>
          <a:xfrm>
            <a:off x="695298" y="2571294"/>
            <a:ext cx="10747200" cy="2675249"/>
          </a:xfrm>
          <a:prstGeom prst="rect">
            <a:avLst/>
          </a:prstGeom>
        </p:spPr>
        <p:txBody>
          <a:bodyPr>
            <a:normAutofit/>
          </a:bodyPr>
          <a:lstStyle>
            <a:lvl1pPr marL="0" indent="0">
              <a:lnSpc>
                <a:spcPts val="3240"/>
              </a:lnSpc>
              <a:buNone/>
              <a:defRPr sz="2700">
                <a:solidFill>
                  <a:schemeClr val="accent1"/>
                </a:solidFill>
              </a:defRPr>
            </a:lvl1pPr>
          </a:lstStyle>
          <a:p>
            <a:pPr lvl="0"/>
            <a:r>
              <a:rPr lang="en-US"/>
              <a:t>[Subtitle]</a:t>
            </a:r>
          </a:p>
        </p:txBody>
      </p:sp>
      <p:pic>
        <p:nvPicPr>
          <p:cNvPr id="9" name="Picture 8">
            <a:extLst>
              <a:ext uri="{FF2B5EF4-FFF2-40B4-BE49-F238E27FC236}">
                <a16:creationId xmlns:a16="http://schemas.microsoft.com/office/drawing/2014/main" id="{B3140420-5D32-4B9D-AAC5-EA821D59403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2"/>
          <a:stretch/>
        </p:blipFill>
        <p:spPr>
          <a:xfrm>
            <a:off x="1" y="4064704"/>
            <a:ext cx="2699772" cy="2793299"/>
          </a:xfrm>
          <a:prstGeom prst="rect">
            <a:avLst/>
          </a:prstGeom>
          <a:ln>
            <a:noFill/>
          </a:ln>
        </p:spPr>
      </p:pic>
      <p:pic>
        <p:nvPicPr>
          <p:cNvPr id="10" name="Picture 9">
            <a:extLst>
              <a:ext uri="{FF2B5EF4-FFF2-40B4-BE49-F238E27FC236}">
                <a16:creationId xmlns:a16="http://schemas.microsoft.com/office/drawing/2014/main" id="{1A1484F3-3D7B-466C-B621-2369AAE0DB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5325" y="207631"/>
            <a:ext cx="3204000" cy="472463"/>
          </a:xfrm>
          <a:prstGeom prst="rect">
            <a:avLst/>
          </a:prstGeom>
        </p:spPr>
      </p:pic>
    </p:spTree>
    <p:extLst>
      <p:ext uri="{BB962C8B-B14F-4D97-AF65-F5344CB8AC3E}">
        <p14:creationId xmlns:p14="http://schemas.microsoft.com/office/powerpoint/2010/main" val="305023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2 Graph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AA2A89B-5F40-4031-8108-1BFB255068B7}"/>
              </a:ext>
            </a:extLst>
          </p:cNvPr>
          <p:cNvSpPr>
            <a:spLocks noGrp="1"/>
          </p:cNvSpPr>
          <p:nvPr>
            <p:ph type="ftr" sz="quarter" idx="10"/>
          </p:nvPr>
        </p:nvSpPr>
        <p:spPr/>
        <p:txBody>
          <a:bodyPr/>
          <a:lstStyle>
            <a:lvl1pPr>
              <a:defRPr b="0"/>
            </a:lvl1pPr>
          </a:lstStyle>
          <a:p>
            <a:r>
              <a:rPr lang="en-AU"/>
              <a:t>[Presentation Title] | [Date]</a:t>
            </a:r>
          </a:p>
        </p:txBody>
      </p:sp>
      <p:sp>
        <p:nvSpPr>
          <p:cNvPr id="4" name="Slide Number Placeholder 3">
            <a:extLst>
              <a:ext uri="{FF2B5EF4-FFF2-40B4-BE49-F238E27FC236}">
                <a16:creationId xmlns:a16="http://schemas.microsoft.com/office/drawing/2014/main" id="{375E875C-DD57-4708-A99D-D59276162100}"/>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7" name="Text Placeholder 6">
            <a:extLst>
              <a:ext uri="{FF2B5EF4-FFF2-40B4-BE49-F238E27FC236}">
                <a16:creationId xmlns:a16="http://schemas.microsoft.com/office/drawing/2014/main" id="{E22F89E8-AEA0-41B7-97D7-227B19E804EC}"/>
              </a:ext>
            </a:extLst>
          </p:cNvPr>
          <p:cNvSpPr>
            <a:spLocks noGrp="1"/>
          </p:cNvSpPr>
          <p:nvPr>
            <p:ph type="body" sz="quarter" idx="13" hasCustomPrompt="1"/>
          </p:nvPr>
        </p:nvSpPr>
        <p:spPr>
          <a:xfrm>
            <a:off x="695326"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a:t>[Graph title]</a:t>
            </a:r>
            <a:endParaRPr lang="en-AU"/>
          </a:p>
        </p:txBody>
      </p:sp>
      <p:sp>
        <p:nvSpPr>
          <p:cNvPr id="6" name="Content Placeholder 5">
            <a:extLst>
              <a:ext uri="{FF2B5EF4-FFF2-40B4-BE49-F238E27FC236}">
                <a16:creationId xmlns:a16="http://schemas.microsoft.com/office/drawing/2014/main" id="{5F93F161-17EB-4DA5-BE00-069D1277B92D}"/>
              </a:ext>
            </a:extLst>
          </p:cNvPr>
          <p:cNvSpPr>
            <a:spLocks noGrp="1"/>
          </p:cNvSpPr>
          <p:nvPr>
            <p:ph sz="quarter" idx="17"/>
          </p:nvPr>
        </p:nvSpPr>
        <p:spPr>
          <a:xfrm>
            <a:off x="695326"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6">
            <a:extLst>
              <a:ext uri="{FF2B5EF4-FFF2-40B4-BE49-F238E27FC236}">
                <a16:creationId xmlns:a16="http://schemas.microsoft.com/office/drawing/2014/main" id="{4324DF9C-3E8A-469C-8FC9-4938DAA32240}"/>
              </a:ext>
            </a:extLst>
          </p:cNvPr>
          <p:cNvSpPr>
            <a:spLocks noGrp="1"/>
          </p:cNvSpPr>
          <p:nvPr>
            <p:ph type="body" sz="quarter" idx="18" hasCustomPrompt="1"/>
          </p:nvPr>
        </p:nvSpPr>
        <p:spPr>
          <a:xfrm>
            <a:off x="6279511"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a:t>[Graph title]</a:t>
            </a:r>
            <a:endParaRPr lang="en-AU"/>
          </a:p>
        </p:txBody>
      </p:sp>
      <p:sp>
        <p:nvSpPr>
          <p:cNvPr id="16" name="Content Placeholder 5">
            <a:extLst>
              <a:ext uri="{FF2B5EF4-FFF2-40B4-BE49-F238E27FC236}">
                <a16:creationId xmlns:a16="http://schemas.microsoft.com/office/drawing/2014/main" id="{A027F0FB-D735-4865-B5EA-A50B34F47CA8}"/>
              </a:ext>
            </a:extLst>
          </p:cNvPr>
          <p:cNvSpPr>
            <a:spLocks noGrp="1"/>
          </p:cNvSpPr>
          <p:nvPr>
            <p:ph sz="quarter" idx="19"/>
          </p:nvPr>
        </p:nvSpPr>
        <p:spPr>
          <a:xfrm>
            <a:off x="6279511"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E529219-BCD0-4496-8C5D-775ED0D27837}"/>
              </a:ext>
            </a:extLst>
          </p:cNvPr>
          <p:cNvSpPr>
            <a:spLocks noGrp="1"/>
          </p:cNvSpPr>
          <p:nvPr>
            <p:ph type="dt" sz="half" idx="20"/>
          </p:nvPr>
        </p:nvSpPr>
        <p:spPr/>
        <p:txBody>
          <a:bodyPr/>
          <a:lstStyle/>
          <a:p>
            <a:pPr algn="l"/>
            <a:r>
              <a:rPr lang="en-US"/>
              <a:t>[Entity name]</a:t>
            </a:r>
            <a:endParaRPr lang="en-AU"/>
          </a:p>
        </p:txBody>
      </p:sp>
      <p:sp>
        <p:nvSpPr>
          <p:cNvPr id="11" name="Text Placeholder 5">
            <a:extLst>
              <a:ext uri="{FF2B5EF4-FFF2-40B4-BE49-F238E27FC236}">
                <a16:creationId xmlns:a16="http://schemas.microsoft.com/office/drawing/2014/main" id="{CAE7F11A-C7DA-440F-83D7-3571E1FAF17A}"/>
              </a:ext>
            </a:extLst>
          </p:cNvPr>
          <p:cNvSpPr>
            <a:spLocks noGrp="1"/>
          </p:cNvSpPr>
          <p:nvPr>
            <p:ph type="body" sz="quarter" idx="14" hasCustomPrompt="1"/>
          </p:nvPr>
        </p:nvSpPr>
        <p:spPr>
          <a:xfrm>
            <a:off x="695327" y="1699200"/>
            <a:ext cx="10772776" cy="504825"/>
          </a:xfrm>
        </p:spPr>
        <p:txBody>
          <a:bodyPr>
            <a:normAutofit/>
          </a:bodyPr>
          <a:lstStyle>
            <a:lvl1pPr>
              <a:defRPr sz="2000" b="1">
                <a:solidFill>
                  <a:schemeClr val="accent1"/>
                </a:solidFill>
              </a:defRPr>
            </a:lvl1pPr>
            <a:lvl2pPr marL="612" indent="0">
              <a:buNone/>
              <a:defRPr/>
            </a:lvl2pPr>
          </a:lstStyle>
          <a:p>
            <a:pPr lvl="0"/>
            <a:r>
              <a:rPr lang="en-US"/>
              <a:t>[Subtitle]</a:t>
            </a:r>
          </a:p>
        </p:txBody>
      </p:sp>
      <p:sp>
        <p:nvSpPr>
          <p:cNvPr id="13" name="Text Placeholder 5">
            <a:extLst>
              <a:ext uri="{FF2B5EF4-FFF2-40B4-BE49-F238E27FC236}">
                <a16:creationId xmlns:a16="http://schemas.microsoft.com/office/drawing/2014/main" id="{97ABDCDB-C6CD-4C8C-A5E2-31920BCF53A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2" name="Rectangle 11">
            <a:extLst>
              <a:ext uri="{FF2B5EF4-FFF2-40B4-BE49-F238E27FC236}">
                <a16:creationId xmlns:a16="http://schemas.microsoft.com/office/drawing/2014/main" id="{71F7154F-DE85-4B92-BE63-FC9C5B0FC149}"/>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7" name="Picture 16">
            <a:extLst>
              <a:ext uri="{FF2B5EF4-FFF2-40B4-BE49-F238E27FC236}">
                <a16:creationId xmlns:a16="http://schemas.microsoft.com/office/drawing/2014/main" id="{6C08FAE1-741A-4147-AD4A-766CC098B7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8" name="Title 7">
            <a:extLst>
              <a:ext uri="{FF2B5EF4-FFF2-40B4-BE49-F238E27FC236}">
                <a16:creationId xmlns:a16="http://schemas.microsoft.com/office/drawing/2014/main" id="{0701168E-769B-45DB-AFDD-B10DB12B4A9C}"/>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81793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5" y="1700212"/>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Content Placeholder 6"/>
          <p:cNvSpPr>
            <a:spLocks noGrp="1"/>
          </p:cNvSpPr>
          <p:nvPr>
            <p:ph sz="quarter" idx="13"/>
          </p:nvPr>
        </p:nvSpPr>
        <p:spPr>
          <a:xfrm>
            <a:off x="695325" y="4149320"/>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28A64A70-781C-4A35-B011-4415D9D6857F}"/>
              </a:ext>
            </a:extLst>
          </p:cNvPr>
          <p:cNvSpPr>
            <a:spLocks noGrp="1"/>
          </p:cNvSpPr>
          <p:nvPr>
            <p:ph type="sldNum" sz="quarter" idx="15"/>
          </p:nvPr>
        </p:nvSpPr>
        <p:spPr/>
        <p:txBody>
          <a:bodyPr/>
          <a:lstStyle/>
          <a:p>
            <a:fld id="{E917DE0E-AFB1-41FD-BC35-27DB61CA125F}" type="slidenum">
              <a:rPr lang="en-AU" smtClean="0"/>
              <a:pPr/>
              <a:t>‹#›</a:t>
            </a:fld>
            <a:endParaRPr lang="en-AU"/>
          </a:p>
        </p:txBody>
      </p:sp>
      <p:sp>
        <p:nvSpPr>
          <p:cNvPr id="8" name="Footer Placeholder 2">
            <a:extLst>
              <a:ext uri="{FF2B5EF4-FFF2-40B4-BE49-F238E27FC236}">
                <a16:creationId xmlns:a16="http://schemas.microsoft.com/office/drawing/2014/main" id="{9773C7E2-CDC5-49EC-A9E3-AC0C9037344D}"/>
              </a:ext>
            </a:extLst>
          </p:cNvPr>
          <p:cNvSpPr>
            <a:spLocks noGrp="1"/>
          </p:cNvSpPr>
          <p:nvPr>
            <p:ph type="ftr" sz="quarter" idx="10"/>
          </p:nvPr>
        </p:nvSpPr>
        <p:spPr>
          <a:xfrm>
            <a:off x="719668" y="6519171"/>
            <a:ext cx="3360109" cy="240219"/>
          </a:xfrm>
        </p:spPr>
        <p:txBody>
          <a:bodyPr/>
          <a:lstStyle>
            <a:lvl1pPr>
              <a:defRPr b="0"/>
            </a:lvl1pPr>
          </a:lstStyle>
          <a:p>
            <a:r>
              <a:rPr lang="en-AU"/>
              <a:t>[Presentation Title] | [Date]</a:t>
            </a:r>
          </a:p>
        </p:txBody>
      </p:sp>
      <p:sp>
        <p:nvSpPr>
          <p:cNvPr id="2" name="Date Placeholder 1">
            <a:extLst>
              <a:ext uri="{FF2B5EF4-FFF2-40B4-BE49-F238E27FC236}">
                <a16:creationId xmlns:a16="http://schemas.microsoft.com/office/drawing/2014/main" id="{0B423B96-95FF-4790-8D30-9E7B110C4387}"/>
              </a:ext>
            </a:extLst>
          </p:cNvPr>
          <p:cNvSpPr>
            <a:spLocks noGrp="1"/>
          </p:cNvSpPr>
          <p:nvPr>
            <p:ph type="dt" sz="half" idx="16"/>
          </p:nvPr>
        </p:nvSpPr>
        <p:spPr/>
        <p:txBody>
          <a:bodyPr/>
          <a:lstStyle/>
          <a:p>
            <a:pPr algn="l"/>
            <a:r>
              <a:rPr lang="en-US"/>
              <a:t>[Entity name]</a:t>
            </a:r>
            <a:endParaRPr lang="en-AU"/>
          </a:p>
        </p:txBody>
      </p:sp>
      <p:sp>
        <p:nvSpPr>
          <p:cNvPr id="5" name="Title 4">
            <a:extLst>
              <a:ext uri="{FF2B5EF4-FFF2-40B4-BE49-F238E27FC236}">
                <a16:creationId xmlns:a16="http://schemas.microsoft.com/office/drawing/2014/main" id="{CD9D3A3A-6391-449C-98D8-8000F53C5CEA}"/>
              </a:ext>
            </a:extLst>
          </p:cNvPr>
          <p:cNvSpPr>
            <a:spLocks noGrp="1"/>
          </p:cNvSpPr>
          <p:nvPr>
            <p:ph type="title"/>
          </p:nvPr>
        </p:nvSpPr>
        <p:spPr/>
        <p:txBody>
          <a:bodyPr/>
          <a:lstStyle/>
          <a:p>
            <a:r>
              <a:rPr lang="en-US"/>
              <a:t>Click to edit Master title style</a:t>
            </a:r>
            <a:endParaRPr lang="en-AU"/>
          </a:p>
        </p:txBody>
      </p:sp>
      <p:sp>
        <p:nvSpPr>
          <p:cNvPr id="10" name="Text Placeholder 5">
            <a:extLst>
              <a:ext uri="{FF2B5EF4-FFF2-40B4-BE49-F238E27FC236}">
                <a16:creationId xmlns:a16="http://schemas.microsoft.com/office/drawing/2014/main" id="{B4204264-ED99-42CA-9AA0-998A63609F92}"/>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9" name="Rectangle 8">
            <a:extLst>
              <a:ext uri="{FF2B5EF4-FFF2-40B4-BE49-F238E27FC236}">
                <a16:creationId xmlns:a16="http://schemas.microsoft.com/office/drawing/2014/main" id="{6BF99E85-067E-4D25-84D4-D21BC7C23B71}"/>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2" name="Picture 11">
            <a:extLst>
              <a:ext uri="{FF2B5EF4-FFF2-40B4-BE49-F238E27FC236}">
                <a16:creationId xmlns:a16="http://schemas.microsoft.com/office/drawing/2014/main" id="{78C68E48-49B8-418B-BA86-C6FED8002F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309901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4210091-B817-4684-B184-7D4087D1A130}"/>
              </a:ext>
            </a:extLst>
          </p:cNvPr>
          <p:cNvSpPr>
            <a:spLocks noGrp="1"/>
          </p:cNvSpPr>
          <p:nvPr>
            <p:ph type="ftr" sz="quarter" idx="10"/>
          </p:nvPr>
        </p:nvSpPr>
        <p:spPr/>
        <p:txBody>
          <a:bodyPr/>
          <a:lstStyle>
            <a:lvl1pPr>
              <a:defRPr b="0"/>
            </a:lvl1pPr>
          </a:lstStyle>
          <a:p>
            <a:r>
              <a:rPr lang="en-AU"/>
              <a:t>[Presentation Title] | [Date]</a:t>
            </a:r>
          </a:p>
        </p:txBody>
      </p:sp>
      <p:sp>
        <p:nvSpPr>
          <p:cNvPr id="4" name="Slide Number Placeholder 3">
            <a:extLst>
              <a:ext uri="{FF2B5EF4-FFF2-40B4-BE49-F238E27FC236}">
                <a16:creationId xmlns:a16="http://schemas.microsoft.com/office/drawing/2014/main" id="{4886D46C-E3B9-4EED-8ECB-83007B70FCF7}"/>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7" name="Content Placeholder 6">
            <a:extLst>
              <a:ext uri="{FF2B5EF4-FFF2-40B4-BE49-F238E27FC236}">
                <a16:creationId xmlns:a16="http://schemas.microsoft.com/office/drawing/2014/main" id="{DBFF82D3-6289-409B-A057-3D813BA14F7F}"/>
              </a:ext>
            </a:extLst>
          </p:cNvPr>
          <p:cNvSpPr>
            <a:spLocks noGrp="1"/>
          </p:cNvSpPr>
          <p:nvPr>
            <p:ph sz="quarter" idx="14"/>
          </p:nvPr>
        </p:nvSpPr>
        <p:spPr>
          <a:xfrm>
            <a:off x="695325" y="1700213"/>
            <a:ext cx="3384342" cy="4608512"/>
          </a:xfrm>
        </p:spPr>
        <p:txBody>
          <a:bodyPr/>
          <a:lstStyle>
            <a:lvl1pPr>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6">
            <a:extLst>
              <a:ext uri="{FF2B5EF4-FFF2-40B4-BE49-F238E27FC236}">
                <a16:creationId xmlns:a16="http://schemas.microsoft.com/office/drawing/2014/main" id="{3F6BB689-6536-431A-8821-1D05F11A490B}"/>
              </a:ext>
            </a:extLst>
          </p:cNvPr>
          <p:cNvSpPr>
            <a:spLocks noGrp="1"/>
          </p:cNvSpPr>
          <p:nvPr>
            <p:ph sz="quarter" idx="15"/>
          </p:nvPr>
        </p:nvSpPr>
        <p:spPr>
          <a:xfrm>
            <a:off x="440660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6">
            <a:extLst>
              <a:ext uri="{FF2B5EF4-FFF2-40B4-BE49-F238E27FC236}">
                <a16:creationId xmlns:a16="http://schemas.microsoft.com/office/drawing/2014/main" id="{DE3EE136-4551-4345-9B3F-12045A92B814}"/>
              </a:ext>
            </a:extLst>
          </p:cNvPr>
          <p:cNvSpPr>
            <a:spLocks noGrp="1"/>
          </p:cNvSpPr>
          <p:nvPr>
            <p:ph sz="quarter" idx="16"/>
          </p:nvPr>
        </p:nvSpPr>
        <p:spPr>
          <a:xfrm>
            <a:off x="811259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EFFA529-ABC2-48D5-B054-69D988F2D0EC}"/>
              </a:ext>
            </a:extLst>
          </p:cNvPr>
          <p:cNvSpPr>
            <a:spLocks noGrp="1"/>
          </p:cNvSpPr>
          <p:nvPr>
            <p:ph type="dt" sz="half" idx="17"/>
          </p:nvPr>
        </p:nvSpPr>
        <p:spPr/>
        <p:txBody>
          <a:bodyPr/>
          <a:lstStyle/>
          <a:p>
            <a:pPr algn="l"/>
            <a:r>
              <a:rPr lang="en-US"/>
              <a:t>[Entity name]</a:t>
            </a:r>
            <a:endParaRPr lang="en-AU"/>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Rectangle 9">
            <a:extLst>
              <a:ext uri="{FF2B5EF4-FFF2-40B4-BE49-F238E27FC236}">
                <a16:creationId xmlns:a16="http://schemas.microsoft.com/office/drawing/2014/main" id="{FA713AAF-B990-435A-8393-8A687098057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16E32DE4-D188-4655-B345-81AD0F7B8A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111775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7049" y="1700213"/>
            <a:ext cx="7089626"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Content Placeholder 2"/>
          <p:cNvSpPr>
            <a:spLocks noGrp="1"/>
          </p:cNvSpPr>
          <p:nvPr>
            <p:ph idx="10"/>
          </p:nvPr>
        </p:nvSpPr>
        <p:spPr>
          <a:xfrm>
            <a:off x="695325" y="1698659"/>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Slide Number Placeholder 4">
            <a:extLst>
              <a:ext uri="{FF2B5EF4-FFF2-40B4-BE49-F238E27FC236}">
                <a16:creationId xmlns:a16="http://schemas.microsoft.com/office/drawing/2014/main" id="{4FBEAB6A-AEF1-462D-95F9-F1519022943D}"/>
              </a:ext>
            </a:extLst>
          </p:cNvPr>
          <p:cNvSpPr>
            <a:spLocks noGrp="1"/>
          </p:cNvSpPr>
          <p:nvPr>
            <p:ph type="sldNum" sz="quarter" idx="12"/>
          </p:nvPr>
        </p:nvSpPr>
        <p:spPr/>
        <p:txBody>
          <a:bodyPr/>
          <a:lstStyle/>
          <a:p>
            <a:fld id="{E917DE0E-AFB1-41FD-BC35-27DB61CA125F}" type="slidenum">
              <a:rPr lang="en-AU" smtClean="0"/>
              <a:pPr/>
              <a:t>‹#›</a:t>
            </a:fld>
            <a:endParaRPr lang="en-AU"/>
          </a:p>
        </p:txBody>
      </p:sp>
      <p:sp>
        <p:nvSpPr>
          <p:cNvPr id="8" name="Footer Placeholder 2">
            <a:extLst>
              <a:ext uri="{FF2B5EF4-FFF2-40B4-BE49-F238E27FC236}">
                <a16:creationId xmlns:a16="http://schemas.microsoft.com/office/drawing/2014/main" id="{5570B25E-86C2-4120-ADF1-BA5A998ACB22}"/>
              </a:ext>
            </a:extLst>
          </p:cNvPr>
          <p:cNvSpPr>
            <a:spLocks noGrp="1"/>
          </p:cNvSpPr>
          <p:nvPr>
            <p:ph type="ftr" sz="quarter" idx="13"/>
          </p:nvPr>
        </p:nvSpPr>
        <p:spPr>
          <a:xfrm>
            <a:off x="719668" y="6519171"/>
            <a:ext cx="3360109" cy="240219"/>
          </a:xfrm>
        </p:spPr>
        <p:txBody>
          <a:bodyPr/>
          <a:lstStyle>
            <a:lvl1pPr>
              <a:defRPr b="0"/>
            </a:lvl1pPr>
          </a:lstStyle>
          <a:p>
            <a:r>
              <a:rPr lang="en-AU"/>
              <a:t>[Presentation Title] | [Date]</a:t>
            </a:r>
          </a:p>
        </p:txBody>
      </p:sp>
      <p:sp>
        <p:nvSpPr>
          <p:cNvPr id="4" name="Date Placeholder 3">
            <a:extLst>
              <a:ext uri="{FF2B5EF4-FFF2-40B4-BE49-F238E27FC236}">
                <a16:creationId xmlns:a16="http://schemas.microsoft.com/office/drawing/2014/main" id="{DEE5E26C-0EA4-4311-8C33-7E0BB26727D1}"/>
              </a:ext>
            </a:extLst>
          </p:cNvPr>
          <p:cNvSpPr>
            <a:spLocks noGrp="1"/>
          </p:cNvSpPr>
          <p:nvPr>
            <p:ph type="dt" sz="half" idx="14"/>
          </p:nvPr>
        </p:nvSpPr>
        <p:spPr/>
        <p:txBody>
          <a:bodyPr/>
          <a:lstStyle/>
          <a:p>
            <a:pPr algn="l"/>
            <a:r>
              <a:rPr lang="en-US"/>
              <a:t>[Entity name]</a:t>
            </a:r>
            <a:endParaRPr lang="en-AU"/>
          </a:p>
        </p:txBody>
      </p:sp>
      <p:sp>
        <p:nvSpPr>
          <p:cNvPr id="10" name="Text Placeholder 5">
            <a:extLst>
              <a:ext uri="{FF2B5EF4-FFF2-40B4-BE49-F238E27FC236}">
                <a16:creationId xmlns:a16="http://schemas.microsoft.com/office/drawing/2014/main" id="{A819475F-5544-4974-AE9E-4B8F82C06AFF}"/>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9" name="Rectangle 8">
            <a:extLst>
              <a:ext uri="{FF2B5EF4-FFF2-40B4-BE49-F238E27FC236}">
                <a16:creationId xmlns:a16="http://schemas.microsoft.com/office/drawing/2014/main" id="{FB7ADCB3-94A1-487D-85FB-8FFC9CDD03AB}"/>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2" name="Picture 11">
            <a:extLst>
              <a:ext uri="{FF2B5EF4-FFF2-40B4-BE49-F238E27FC236}">
                <a16:creationId xmlns:a16="http://schemas.microsoft.com/office/drawing/2014/main" id="{4198469F-EA11-46C7-AAEC-1DCCFFCDF4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ECD0CC0B-EDBE-4119-B030-67B593429642}"/>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96552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700213"/>
            <a:ext cx="7092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Content Placeholder 2"/>
          <p:cNvSpPr>
            <a:spLocks noGrp="1"/>
          </p:cNvSpPr>
          <p:nvPr>
            <p:ph idx="10"/>
          </p:nvPr>
        </p:nvSpPr>
        <p:spPr>
          <a:xfrm>
            <a:off x="8112676" y="1700213"/>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Slide Number Placeholder 3">
            <a:extLst>
              <a:ext uri="{FF2B5EF4-FFF2-40B4-BE49-F238E27FC236}">
                <a16:creationId xmlns:a16="http://schemas.microsoft.com/office/drawing/2014/main" id="{B5ADC021-5712-427A-9A4F-3BEA0E8FD587}"/>
              </a:ext>
            </a:extLst>
          </p:cNvPr>
          <p:cNvSpPr>
            <a:spLocks noGrp="1"/>
          </p:cNvSpPr>
          <p:nvPr>
            <p:ph type="sldNum" sz="quarter" idx="12"/>
          </p:nvPr>
        </p:nvSpPr>
        <p:spPr/>
        <p:txBody>
          <a:bodyPr/>
          <a:lstStyle/>
          <a:p>
            <a:fld id="{E917DE0E-AFB1-41FD-BC35-27DB61CA125F}" type="slidenum">
              <a:rPr lang="en-AU" smtClean="0"/>
              <a:pPr/>
              <a:t>‹#›</a:t>
            </a:fld>
            <a:endParaRPr lang="en-AU"/>
          </a:p>
        </p:txBody>
      </p:sp>
      <p:sp>
        <p:nvSpPr>
          <p:cNvPr id="9" name="Footer Placeholder 2">
            <a:extLst>
              <a:ext uri="{FF2B5EF4-FFF2-40B4-BE49-F238E27FC236}">
                <a16:creationId xmlns:a16="http://schemas.microsoft.com/office/drawing/2014/main" id="{4C523327-0B7D-4C38-92D5-3F55376A81CA}"/>
              </a:ext>
            </a:extLst>
          </p:cNvPr>
          <p:cNvSpPr>
            <a:spLocks noGrp="1"/>
          </p:cNvSpPr>
          <p:nvPr>
            <p:ph type="ftr" sz="quarter" idx="13"/>
          </p:nvPr>
        </p:nvSpPr>
        <p:spPr>
          <a:xfrm>
            <a:off x="719668" y="6519171"/>
            <a:ext cx="3360109" cy="240219"/>
          </a:xfrm>
        </p:spPr>
        <p:txBody>
          <a:bodyPr/>
          <a:lstStyle>
            <a:lvl1pPr>
              <a:defRPr b="0"/>
            </a:lvl1pPr>
          </a:lstStyle>
          <a:p>
            <a:r>
              <a:rPr lang="en-AU"/>
              <a:t>[Presentation Title] | [Date]</a:t>
            </a:r>
          </a:p>
        </p:txBody>
      </p:sp>
      <p:sp>
        <p:nvSpPr>
          <p:cNvPr id="2" name="Date Placeholder 1">
            <a:extLst>
              <a:ext uri="{FF2B5EF4-FFF2-40B4-BE49-F238E27FC236}">
                <a16:creationId xmlns:a16="http://schemas.microsoft.com/office/drawing/2014/main" id="{B3CAE99C-6246-4A8D-9665-8E1EF48C2776}"/>
              </a:ext>
            </a:extLst>
          </p:cNvPr>
          <p:cNvSpPr>
            <a:spLocks noGrp="1"/>
          </p:cNvSpPr>
          <p:nvPr>
            <p:ph type="dt" sz="half" idx="14"/>
          </p:nvPr>
        </p:nvSpPr>
        <p:spPr/>
        <p:txBody>
          <a:bodyPr/>
          <a:lstStyle>
            <a:lvl1pPr algn="l">
              <a:defRPr/>
            </a:lvl1pPr>
          </a:lstStyle>
          <a:p>
            <a:r>
              <a:rPr lang="en-US"/>
              <a:t>[Entity name]</a:t>
            </a:r>
            <a:endParaRPr lang="en-AU"/>
          </a:p>
        </p:txBody>
      </p:sp>
      <p:sp>
        <p:nvSpPr>
          <p:cNvPr id="10" name="Text Placeholder 5">
            <a:extLst>
              <a:ext uri="{FF2B5EF4-FFF2-40B4-BE49-F238E27FC236}">
                <a16:creationId xmlns:a16="http://schemas.microsoft.com/office/drawing/2014/main" id="{99C00F56-0B94-47B9-B665-E10A225FC23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1" name="Rectangle 10">
            <a:extLst>
              <a:ext uri="{FF2B5EF4-FFF2-40B4-BE49-F238E27FC236}">
                <a16:creationId xmlns:a16="http://schemas.microsoft.com/office/drawing/2014/main" id="{B4415799-71FD-449D-8349-3495B06EE871}"/>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BCDEB36B-7D7C-483E-8547-AC6A66877E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8739D336-33BA-494B-81D0-9D8B47FD05AB}"/>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9597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Pull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624880"/>
            <a:ext cx="12191999" cy="6233119"/>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Click icon to add picture</a:t>
            </a:r>
            <a:br>
              <a:rPr lang="en-AU"/>
            </a:br>
            <a:br>
              <a:rPr lang="en-AU"/>
            </a:br>
            <a:br>
              <a:rPr lang="en-AU"/>
            </a:br>
            <a:endParaRPr lang="en-AU"/>
          </a:p>
        </p:txBody>
      </p:sp>
      <p:sp>
        <p:nvSpPr>
          <p:cNvPr id="11" name="Text Placeholder 6">
            <a:extLst>
              <a:ext uri="{FF2B5EF4-FFF2-40B4-BE49-F238E27FC236}">
                <a16:creationId xmlns:a16="http://schemas.microsoft.com/office/drawing/2014/main" id="{F90B2496-E1DB-4D4C-859D-CC14426C6917}"/>
              </a:ext>
            </a:extLst>
          </p:cNvPr>
          <p:cNvSpPr>
            <a:spLocks noGrp="1"/>
          </p:cNvSpPr>
          <p:nvPr>
            <p:ph type="body" sz="quarter" idx="19" hasCustomPrompt="1"/>
          </p:nvPr>
        </p:nvSpPr>
        <p:spPr>
          <a:xfrm>
            <a:off x="695328" y="1052514"/>
            <a:ext cx="3384548" cy="5263410"/>
          </a:xfrm>
          <a:prstGeom prst="rect">
            <a:avLst/>
          </a:prstGeom>
          <a:solidFill>
            <a:schemeClr val="bg1"/>
          </a:solidFill>
        </p:spPr>
        <p:txBody>
          <a:bodyPr lIns="180000" tIns="1440000" rIns="180000" bIns="180000" anchor="t">
            <a:normAutofit/>
          </a:bodyPr>
          <a:lstStyle>
            <a:lvl1pPr marL="542925" indent="-280988" algn="l">
              <a:buClr>
                <a:schemeClr val="accent1"/>
              </a:buClr>
              <a:buFont typeface="Arial" panose="020B0604020202020204" pitchFamily="34" charset="0"/>
              <a:buChar char="•"/>
              <a:defRPr lang="en-AU" dirty="0"/>
            </a:lvl1pPr>
          </a:lstStyle>
          <a:p>
            <a:pPr lvl="0"/>
            <a:r>
              <a:rPr lang="en-AU"/>
              <a:t>Enter text – You can change the colour of this placeholder under the ‘Shape fill’ menu. Change shape width/height as preferred]</a:t>
            </a:r>
          </a:p>
        </p:txBody>
      </p:sp>
      <p:sp>
        <p:nvSpPr>
          <p:cNvPr id="2" name="Title 1">
            <a:extLst>
              <a:ext uri="{FF2B5EF4-FFF2-40B4-BE49-F238E27FC236}">
                <a16:creationId xmlns:a16="http://schemas.microsoft.com/office/drawing/2014/main" id="{DFCB796C-2145-4E36-9CCD-4A6E104CD86A}"/>
              </a:ext>
            </a:extLst>
          </p:cNvPr>
          <p:cNvSpPr>
            <a:spLocks noGrp="1"/>
          </p:cNvSpPr>
          <p:nvPr>
            <p:ph type="title" hasCustomPrompt="1"/>
          </p:nvPr>
        </p:nvSpPr>
        <p:spPr>
          <a:xfrm>
            <a:off x="1127448" y="1412776"/>
            <a:ext cx="2592288" cy="876470"/>
          </a:xfrm>
        </p:spPr>
        <p:txBody>
          <a:bodyPr anchor="t">
            <a:normAutofit/>
          </a:bodyPr>
          <a:lstStyle>
            <a:lvl1pPr>
              <a:defRPr sz="2800"/>
            </a:lvl1pPr>
          </a:lstStyle>
          <a:p>
            <a:r>
              <a:rPr lang="en-US"/>
              <a:t>[Title]</a:t>
            </a:r>
            <a:endParaRPr lang="en-AU"/>
          </a:p>
        </p:txBody>
      </p:sp>
      <p:sp>
        <p:nvSpPr>
          <p:cNvPr id="6" name="Slide Number Placeholder 5">
            <a:extLst>
              <a:ext uri="{FF2B5EF4-FFF2-40B4-BE49-F238E27FC236}">
                <a16:creationId xmlns:a16="http://schemas.microsoft.com/office/drawing/2014/main" id="{B4A0D377-DFFF-4D31-BDB5-651C6BEB3C82}"/>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9" name="Footer Placeholder 2">
            <a:extLst>
              <a:ext uri="{FF2B5EF4-FFF2-40B4-BE49-F238E27FC236}">
                <a16:creationId xmlns:a16="http://schemas.microsoft.com/office/drawing/2014/main" id="{25E0D7F5-D6F4-4FC8-AA3F-7860223EA408}"/>
              </a:ext>
            </a:extLst>
          </p:cNvPr>
          <p:cNvSpPr>
            <a:spLocks noGrp="1"/>
          </p:cNvSpPr>
          <p:nvPr>
            <p:ph type="ftr" sz="quarter" idx="10"/>
          </p:nvPr>
        </p:nvSpPr>
        <p:spPr>
          <a:xfrm>
            <a:off x="719668" y="6519171"/>
            <a:ext cx="3360109" cy="240219"/>
          </a:xfrm>
        </p:spPr>
        <p:txBody>
          <a:bodyPr/>
          <a:lstStyle>
            <a:lvl1pPr>
              <a:defRPr b="0"/>
            </a:lvl1pPr>
          </a:lstStyle>
          <a:p>
            <a:r>
              <a:rPr lang="en-AU"/>
              <a:t>[Presentation Title] | [Date]</a:t>
            </a:r>
          </a:p>
        </p:txBody>
      </p:sp>
      <p:sp>
        <p:nvSpPr>
          <p:cNvPr id="5" name="Date Placeholder 4">
            <a:extLst>
              <a:ext uri="{FF2B5EF4-FFF2-40B4-BE49-F238E27FC236}">
                <a16:creationId xmlns:a16="http://schemas.microsoft.com/office/drawing/2014/main" id="{E33690E2-A6F8-4F49-8E32-5EC5B8A5507A}"/>
              </a:ext>
            </a:extLst>
          </p:cNvPr>
          <p:cNvSpPr>
            <a:spLocks noGrp="1"/>
          </p:cNvSpPr>
          <p:nvPr>
            <p:ph type="dt" sz="half" idx="12"/>
          </p:nvPr>
        </p:nvSpPr>
        <p:spPr/>
        <p:txBody>
          <a:bodyPr/>
          <a:lstStyle/>
          <a:p>
            <a:pPr algn="l"/>
            <a:r>
              <a:rPr lang="en-US"/>
              <a:t>[Entity name]</a:t>
            </a:r>
            <a:endParaRPr lang="en-AU"/>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2" name="Rectangle 11">
            <a:extLst>
              <a:ext uri="{FF2B5EF4-FFF2-40B4-BE49-F238E27FC236}">
                <a16:creationId xmlns:a16="http://schemas.microsoft.com/office/drawing/2014/main" id="{745D19A3-55E4-4A3E-B43F-B4D3EFBE1E1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71B58DF6-309B-4BE3-BBE4-1BA28FFD90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282723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95327" y="1700213"/>
            <a:ext cx="10801349" cy="4249107"/>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Click icon to add picture</a:t>
            </a:r>
            <a:br>
              <a:rPr lang="en-AU"/>
            </a:br>
            <a:br>
              <a:rPr lang="en-AU"/>
            </a:br>
            <a:br>
              <a:rPr lang="en-AU"/>
            </a:br>
            <a:endParaRPr lang="en-AU"/>
          </a:p>
        </p:txBody>
      </p:sp>
      <p:sp>
        <p:nvSpPr>
          <p:cNvPr id="4" name="Text Placeholder 3"/>
          <p:cNvSpPr>
            <a:spLocks noGrp="1"/>
          </p:cNvSpPr>
          <p:nvPr>
            <p:ph type="body" sz="half" idx="2" hasCustomPrompt="1"/>
          </p:nvPr>
        </p:nvSpPr>
        <p:spPr>
          <a:xfrm>
            <a:off x="695327" y="5949320"/>
            <a:ext cx="10801348" cy="3600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a:extLst>
              <a:ext uri="{FF2B5EF4-FFF2-40B4-BE49-F238E27FC236}">
                <a16:creationId xmlns:a16="http://schemas.microsoft.com/office/drawing/2014/main" id="{B4A0D377-DFFF-4D31-BDB5-651C6BEB3C82}"/>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9" name="Footer Placeholder 2">
            <a:extLst>
              <a:ext uri="{FF2B5EF4-FFF2-40B4-BE49-F238E27FC236}">
                <a16:creationId xmlns:a16="http://schemas.microsoft.com/office/drawing/2014/main" id="{25E0D7F5-D6F4-4FC8-AA3F-7860223EA408}"/>
              </a:ext>
            </a:extLst>
          </p:cNvPr>
          <p:cNvSpPr>
            <a:spLocks noGrp="1"/>
          </p:cNvSpPr>
          <p:nvPr>
            <p:ph type="ftr" sz="quarter" idx="10"/>
          </p:nvPr>
        </p:nvSpPr>
        <p:spPr>
          <a:xfrm>
            <a:off x="719668" y="6519171"/>
            <a:ext cx="3360109" cy="240219"/>
          </a:xfrm>
        </p:spPr>
        <p:txBody>
          <a:bodyPr/>
          <a:lstStyle>
            <a:lvl1pPr>
              <a:defRPr b="0"/>
            </a:lvl1pPr>
          </a:lstStyle>
          <a:p>
            <a:r>
              <a:rPr lang="en-AU"/>
              <a:t>[Presentation Title] | [Date]</a:t>
            </a:r>
          </a:p>
        </p:txBody>
      </p:sp>
      <p:sp>
        <p:nvSpPr>
          <p:cNvPr id="5" name="Date Placeholder 4">
            <a:extLst>
              <a:ext uri="{FF2B5EF4-FFF2-40B4-BE49-F238E27FC236}">
                <a16:creationId xmlns:a16="http://schemas.microsoft.com/office/drawing/2014/main" id="{E33690E2-A6F8-4F49-8E32-5EC5B8A5507A}"/>
              </a:ext>
            </a:extLst>
          </p:cNvPr>
          <p:cNvSpPr>
            <a:spLocks noGrp="1"/>
          </p:cNvSpPr>
          <p:nvPr>
            <p:ph type="dt" sz="half" idx="12"/>
          </p:nvPr>
        </p:nvSpPr>
        <p:spPr/>
        <p:txBody>
          <a:bodyPr/>
          <a:lstStyle/>
          <a:p>
            <a:pPr algn="l"/>
            <a:r>
              <a:rPr lang="en-US"/>
              <a:t>[Entity name]</a:t>
            </a:r>
            <a:endParaRPr lang="en-AU"/>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1" name="Rectangle 10">
            <a:extLst>
              <a:ext uri="{FF2B5EF4-FFF2-40B4-BE49-F238E27FC236}">
                <a16:creationId xmlns:a16="http://schemas.microsoft.com/office/drawing/2014/main" id="{61FA6F18-A6B9-4002-9AF5-5A621B0ECEA9}"/>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F6667976-37E5-419D-871B-FF7F3279A8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7" name="Title 6">
            <a:extLst>
              <a:ext uri="{FF2B5EF4-FFF2-40B4-BE49-F238E27FC236}">
                <a16:creationId xmlns:a16="http://schemas.microsoft.com/office/drawing/2014/main" id="{7328C3BB-E5DD-47D4-B3C1-7A89BC1FE84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72354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Image Two Third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8" y="630979"/>
            <a:ext cx="7784951" cy="6234196"/>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8916" h="5593381">
                <a:moveTo>
                  <a:pt x="454" y="629"/>
                </a:moveTo>
                <a:lnTo>
                  <a:pt x="5198916" y="0"/>
                </a:lnTo>
                <a:lnTo>
                  <a:pt x="5198916" y="5587822"/>
                </a:lnTo>
                <a:lnTo>
                  <a:pt x="1718207" y="5593381"/>
                </a:lnTo>
                <a:cubicBezTo>
                  <a:pt x="689093" y="5283249"/>
                  <a:pt x="-8821" y="3998617"/>
                  <a:pt x="1791" y="3144946"/>
                </a:cubicBezTo>
                <a:cubicBezTo>
                  <a:pt x="3783" y="1941683"/>
                  <a:pt x="-1538" y="1203892"/>
                  <a:pt x="454" y="629"/>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p:txBody>
          <a:bodyPr/>
          <a:lstStyle/>
          <a:p>
            <a:pPr algn="l"/>
            <a:r>
              <a:rPr lang="en-US"/>
              <a:t>[Entity name]</a:t>
            </a:r>
            <a:endParaRPr lang="en-AU"/>
          </a:p>
        </p:txBody>
      </p:sp>
      <p:sp>
        <p:nvSpPr>
          <p:cNvPr id="9" name="Rectangle 8">
            <a:extLst>
              <a:ext uri="{FF2B5EF4-FFF2-40B4-BE49-F238E27FC236}">
                <a16:creationId xmlns:a16="http://schemas.microsoft.com/office/drawing/2014/main" id="{35F1548D-4CF2-410E-9EAF-5FFD92B8BD25}"/>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A4FFD650-D01F-491D-B510-1C0C7A868A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E6DFCBBC-8906-4BED-9DB4-F37D43569C83}"/>
              </a:ext>
            </a:extLst>
          </p:cNvPr>
          <p:cNvSpPr>
            <a:spLocks noGrp="1"/>
          </p:cNvSpPr>
          <p:nvPr>
            <p:ph type="title"/>
          </p:nvPr>
        </p:nvSpPr>
        <p:spPr>
          <a:xfrm>
            <a:off x="695326" y="1052736"/>
            <a:ext cx="3384549" cy="1008112"/>
          </a:xfrm>
        </p:spPr>
        <p:txBody>
          <a:bodyPr anchor="t"/>
          <a:lstStyle/>
          <a:p>
            <a:r>
              <a:rPr lang="en-US"/>
              <a:t>Click to edit Master title style</a:t>
            </a:r>
            <a:endParaRPr lang="en-AU"/>
          </a:p>
        </p:txBody>
      </p:sp>
    </p:spTree>
    <p:extLst>
      <p:ext uri="{BB962C8B-B14F-4D97-AF65-F5344CB8AC3E}">
        <p14:creationId xmlns:p14="http://schemas.microsoft.com/office/powerpoint/2010/main" val="97994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Image Half">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099776" y="619522"/>
            <a:ext cx="6096132" cy="62383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1095" h="5597085">
                <a:moveTo>
                  <a:pt x="454" y="4333"/>
                </a:moveTo>
                <a:lnTo>
                  <a:pt x="4070582" y="0"/>
                </a:lnTo>
                <a:cubicBezTo>
                  <a:pt x="4072539" y="1865237"/>
                  <a:pt x="4068136" y="3729906"/>
                  <a:pt x="4070093" y="5595143"/>
                </a:cubicBezTo>
                <a:lnTo>
                  <a:pt x="1718207" y="5597085"/>
                </a:lnTo>
                <a:cubicBezTo>
                  <a:pt x="689093" y="5286953"/>
                  <a:pt x="-8821" y="4002321"/>
                  <a:pt x="1791" y="3148650"/>
                </a:cubicBezTo>
                <a:cubicBezTo>
                  <a:pt x="3783" y="1945387"/>
                  <a:pt x="-1538" y="1207596"/>
                  <a:pt x="454" y="4333"/>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520858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p>
            <a:pPr algn="l"/>
            <a:r>
              <a:rPr lang="en-US"/>
              <a:t>[Entity name]</a:t>
            </a:r>
            <a:endParaRPr lang="en-AU"/>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Rectangle 9">
            <a:extLst>
              <a:ext uri="{FF2B5EF4-FFF2-40B4-BE49-F238E27FC236}">
                <a16:creationId xmlns:a16="http://schemas.microsoft.com/office/drawing/2014/main" id="{9ED1E0F1-AFFA-42EB-BA75-DA2D4500467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9BE6FC7D-C34E-46C7-8941-E28D2138AB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13" name="Title 1">
            <a:extLst>
              <a:ext uri="{FF2B5EF4-FFF2-40B4-BE49-F238E27FC236}">
                <a16:creationId xmlns:a16="http://schemas.microsoft.com/office/drawing/2014/main" id="{080EDC1B-18C6-4124-ACB9-D441CF15FE5D}"/>
              </a:ext>
            </a:extLst>
          </p:cNvPr>
          <p:cNvSpPr>
            <a:spLocks noGrp="1"/>
          </p:cNvSpPr>
          <p:nvPr>
            <p:ph type="title"/>
          </p:nvPr>
        </p:nvSpPr>
        <p:spPr>
          <a:xfrm>
            <a:off x="695326" y="1052736"/>
            <a:ext cx="5208587" cy="468000"/>
          </a:xfrm>
        </p:spPr>
        <p:txBody>
          <a:bodyPr anchor="t"/>
          <a:lstStyle/>
          <a:p>
            <a:r>
              <a:rPr lang="en-US"/>
              <a:t>Click to edit Master title style</a:t>
            </a:r>
            <a:endParaRPr lang="en-AU"/>
          </a:p>
        </p:txBody>
      </p:sp>
    </p:spTree>
    <p:extLst>
      <p:ext uri="{BB962C8B-B14F-4D97-AF65-F5344CB8AC3E}">
        <p14:creationId xmlns:p14="http://schemas.microsoft.com/office/powerpoint/2010/main" val="63442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Image One Third">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27980" y="619866"/>
            <a:ext cx="4065161" cy="623997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779" h="5598562">
                <a:moveTo>
                  <a:pt x="454" y="7751"/>
                </a:moveTo>
                <a:lnTo>
                  <a:pt x="2714233" y="0"/>
                </a:lnTo>
                <a:cubicBezTo>
                  <a:pt x="2716190" y="1865237"/>
                  <a:pt x="2712113" y="3733325"/>
                  <a:pt x="2714070" y="5598562"/>
                </a:cubicBezTo>
                <a:lnTo>
                  <a:pt x="1718207" y="5594806"/>
                </a:lnTo>
                <a:cubicBezTo>
                  <a:pt x="689093" y="5284674"/>
                  <a:pt x="-8821" y="4000042"/>
                  <a:pt x="1791" y="3146371"/>
                </a:cubicBezTo>
                <a:cubicBezTo>
                  <a:pt x="3783" y="1943108"/>
                  <a:pt x="-1538" y="1211014"/>
                  <a:pt x="454" y="7751"/>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7089890" cy="4608515"/>
          </a:xfrm>
          <a:prstGeom prst="rect">
            <a:avLst/>
          </a:prstGeom>
        </p:spPr>
        <p:txBody>
          <a:bodyPr/>
          <a:lstStyle>
            <a:lvl1pPr>
              <a:lnSpc>
                <a:spcPct val="100000"/>
              </a:lnSpc>
              <a:defRPr lang="en-US" dirty="0" smtClean="0"/>
            </a:lvl1pPr>
            <a:lvl2pPr>
              <a:defRPr lang="en-US" dirty="0" smtClean="0"/>
            </a:lvl2pPr>
            <a:lvl3pPr>
              <a:defRPr lang="en-US" dirty="0" smtClean="0"/>
            </a:lvl3pPr>
            <a:lvl4pPr>
              <a:defRPr lang="en-US" dirty="0" smtClean="0"/>
            </a:lvl4pPr>
            <a:lvl5pPr>
              <a:spcAft>
                <a:spcPts val="600"/>
              </a:spcAft>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p>
            <a:pPr algn="l"/>
            <a:r>
              <a:rPr lang="en-US"/>
              <a:t>[Entity name]</a:t>
            </a:r>
            <a:endParaRPr lang="en-AU"/>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Rectangle 9">
            <a:extLst>
              <a:ext uri="{FF2B5EF4-FFF2-40B4-BE49-F238E27FC236}">
                <a16:creationId xmlns:a16="http://schemas.microsoft.com/office/drawing/2014/main" id="{1FE2A31D-86B6-46B8-BB44-FE4A0151AFEC}"/>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79DB1757-F26E-4E87-887C-D21CB8F0D4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322A0C3-D06A-4B53-BF2D-7247BE3F1E44}"/>
              </a:ext>
            </a:extLst>
          </p:cNvPr>
          <p:cNvSpPr>
            <a:spLocks noGrp="1"/>
          </p:cNvSpPr>
          <p:nvPr>
            <p:ph type="title"/>
          </p:nvPr>
        </p:nvSpPr>
        <p:spPr>
          <a:xfrm>
            <a:off x="695326" y="1052736"/>
            <a:ext cx="7089890" cy="469056"/>
          </a:xfrm>
        </p:spPr>
        <p:txBody>
          <a:bodyPr/>
          <a:lstStyle/>
          <a:p>
            <a:r>
              <a:rPr lang="en-US"/>
              <a:t>Click to edit Master title style</a:t>
            </a:r>
            <a:endParaRPr lang="en-AU"/>
          </a:p>
        </p:txBody>
      </p:sp>
    </p:spTree>
    <p:extLst>
      <p:ext uri="{BB962C8B-B14F-4D97-AF65-F5344CB8AC3E}">
        <p14:creationId xmlns:p14="http://schemas.microsoft.com/office/powerpoint/2010/main" val="33144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299D2-DE60-4B62-A10B-375899206764}"/>
              </a:ext>
            </a:extLst>
          </p:cNvPr>
          <p:cNvSpPr/>
          <p:nvPr userDrawn="1"/>
        </p:nvSpPr>
        <p:spPr>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2" name="Title 1"/>
          <p:cNvSpPr>
            <a:spLocks noGrp="1"/>
          </p:cNvSpPr>
          <p:nvPr>
            <p:ph type="title" hasCustomPrompt="1"/>
          </p:nvPr>
        </p:nvSpPr>
        <p:spPr>
          <a:xfrm>
            <a:off x="695325" y="1143405"/>
            <a:ext cx="10738247" cy="1296144"/>
          </a:xfrm>
        </p:spPr>
        <p:txBody>
          <a:bodyPr anchor="b">
            <a:noAutofit/>
          </a:bodyPr>
          <a:lstStyle>
            <a:lvl1pPr>
              <a:lnSpc>
                <a:spcPts val="5040"/>
              </a:lnSpc>
              <a:defRPr sz="4200">
                <a:solidFill>
                  <a:schemeClr val="bg1"/>
                </a:solidFill>
              </a:defRPr>
            </a:lvl1pPr>
          </a:lstStyle>
          <a:p>
            <a:r>
              <a:rPr lang="en-US"/>
              <a:t>[Title]</a:t>
            </a:r>
            <a:endParaRPr lang="en-AU"/>
          </a:p>
        </p:txBody>
      </p:sp>
      <p:sp>
        <p:nvSpPr>
          <p:cNvPr id="7" name="Text Placeholder 6"/>
          <p:cNvSpPr>
            <a:spLocks noGrp="1"/>
          </p:cNvSpPr>
          <p:nvPr>
            <p:ph type="body" sz="quarter" idx="10" hasCustomPrompt="1"/>
          </p:nvPr>
        </p:nvSpPr>
        <p:spPr>
          <a:xfrm>
            <a:off x="695298" y="2553954"/>
            <a:ext cx="10747200" cy="2675249"/>
          </a:xfrm>
          <a:prstGeom prst="rect">
            <a:avLst/>
          </a:prstGeom>
        </p:spPr>
        <p:txBody>
          <a:bodyPr>
            <a:normAutofit/>
          </a:bodyPr>
          <a:lstStyle>
            <a:lvl1pPr marL="0" indent="0">
              <a:lnSpc>
                <a:spcPts val="3240"/>
              </a:lnSpc>
              <a:buNone/>
              <a:defRPr sz="2700">
                <a:solidFill>
                  <a:schemeClr val="bg1"/>
                </a:solidFill>
              </a:defRPr>
            </a:lvl1pPr>
          </a:lstStyle>
          <a:p>
            <a:pPr lvl="0"/>
            <a:r>
              <a:rPr lang="en-US"/>
              <a:t>[Subtitle]</a:t>
            </a:r>
          </a:p>
        </p:txBody>
      </p:sp>
      <p:sp>
        <p:nvSpPr>
          <p:cNvPr id="18" name="Right Triangle 3">
            <a:extLst>
              <a:ext uri="{FF2B5EF4-FFF2-40B4-BE49-F238E27FC236}">
                <a16:creationId xmlns:a16="http://schemas.microsoft.com/office/drawing/2014/main" id="{E49831C3-1265-4B26-84DA-16A7EC28AF57}"/>
              </a:ext>
            </a:extLst>
          </p:cNvPr>
          <p:cNvSpPr/>
          <p:nvPr userDrawn="1"/>
        </p:nvSpPr>
        <p:spPr>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a:extLst>
              <a:ext uri="{FF2B5EF4-FFF2-40B4-BE49-F238E27FC236}">
                <a16:creationId xmlns:a16="http://schemas.microsoft.com/office/drawing/2014/main" id="{570549AC-72A0-49C7-B98A-4959B5690850}"/>
              </a:ext>
            </a:extLst>
          </p:cNvPr>
          <p:cNvSpPr/>
          <p:nvPr userDrawn="1"/>
        </p:nvSpPr>
        <p:spPr>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11" name="Picture 10">
            <a:extLst>
              <a:ext uri="{FF2B5EF4-FFF2-40B4-BE49-F238E27FC236}">
                <a16:creationId xmlns:a16="http://schemas.microsoft.com/office/drawing/2014/main" id="{DEDF6610-A984-4E2A-B1B8-C6D0294849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5325" y="207631"/>
            <a:ext cx="3204000" cy="472463"/>
          </a:xfrm>
          <a:prstGeom prst="rect">
            <a:avLst/>
          </a:prstGeom>
        </p:spPr>
      </p:pic>
    </p:spTree>
    <p:extLst>
      <p:ext uri="{BB962C8B-B14F-4D97-AF65-F5344CB8AC3E}">
        <p14:creationId xmlns:p14="http://schemas.microsoft.com/office/powerpoint/2010/main" val="219754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Image Two Thirds Alt">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9550" y="-3115"/>
            <a:ext cx="7782449" cy="6868289"/>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586635 h 6179387"/>
              <a:gd name="connsiteX1" fmla="*/ 5198916 w 5198916"/>
              <a:gd name="connsiteY1" fmla="*/ 0 h 6179387"/>
              <a:gd name="connsiteX2" fmla="*/ 5198916 w 5198916"/>
              <a:gd name="connsiteY2" fmla="*/ 6173828 h 6179387"/>
              <a:gd name="connsiteX3" fmla="*/ 1718207 w 5198916"/>
              <a:gd name="connsiteY3" fmla="*/ 6179387 h 6179387"/>
              <a:gd name="connsiteX4" fmla="*/ 1791 w 5198916"/>
              <a:gd name="connsiteY4" fmla="*/ 3730952 h 6179387"/>
              <a:gd name="connsiteX5" fmla="*/ 454 w 5198916"/>
              <a:gd name="connsiteY5" fmla="*/ 586635 h 6179387"/>
              <a:gd name="connsiteX0" fmla="*/ 8476 w 5197245"/>
              <a:gd name="connsiteY0" fmla="*/ 39696 h 6179387"/>
              <a:gd name="connsiteX1" fmla="*/ 5197245 w 5197245"/>
              <a:gd name="connsiteY1" fmla="*/ 0 h 6179387"/>
              <a:gd name="connsiteX2" fmla="*/ 5197245 w 5197245"/>
              <a:gd name="connsiteY2" fmla="*/ 6173828 h 6179387"/>
              <a:gd name="connsiteX3" fmla="*/ 1716536 w 5197245"/>
              <a:gd name="connsiteY3" fmla="*/ 6179387 h 6179387"/>
              <a:gd name="connsiteX4" fmla="*/ 120 w 5197245"/>
              <a:gd name="connsiteY4" fmla="*/ 3730952 h 6179387"/>
              <a:gd name="connsiteX5" fmla="*/ 8476 w 5197245"/>
              <a:gd name="connsiteY5" fmla="*/ 39696 h 6179387"/>
              <a:gd name="connsiteX0" fmla="*/ 8476 w 5197245"/>
              <a:gd name="connsiteY0" fmla="*/ 0 h 6139691"/>
              <a:gd name="connsiteX1" fmla="*/ 5146357 w 5197245"/>
              <a:gd name="connsiteY1" fmla="*/ 191044 h 6139691"/>
              <a:gd name="connsiteX2" fmla="*/ 5197245 w 5197245"/>
              <a:gd name="connsiteY2" fmla="*/ 6134132 h 6139691"/>
              <a:gd name="connsiteX3" fmla="*/ 1716536 w 5197245"/>
              <a:gd name="connsiteY3" fmla="*/ 6139691 h 6139691"/>
              <a:gd name="connsiteX4" fmla="*/ 120 w 5197245"/>
              <a:gd name="connsiteY4" fmla="*/ 3691256 h 6139691"/>
              <a:gd name="connsiteX5" fmla="*/ 8476 w 5197245"/>
              <a:gd name="connsiteY5" fmla="*/ 0 h 6139691"/>
              <a:gd name="connsiteX0" fmla="*/ 8476 w 5197245"/>
              <a:gd name="connsiteY0" fmla="*/ 22604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8476 w 5197245"/>
              <a:gd name="connsiteY5" fmla="*/ 22604 h 6162295"/>
              <a:gd name="connsiteX0" fmla="*/ 2115 w 5197245"/>
              <a:gd name="connsiteY0" fmla="*/ 5512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2115 w 5197245"/>
              <a:gd name="connsiteY5" fmla="*/ 5512 h 616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7245" h="6162295">
                <a:moveTo>
                  <a:pt x="2115" y="5512"/>
                </a:moveTo>
                <a:lnTo>
                  <a:pt x="5197245" y="0"/>
                </a:lnTo>
                <a:lnTo>
                  <a:pt x="5197245" y="6156736"/>
                </a:lnTo>
                <a:lnTo>
                  <a:pt x="1716536" y="6162295"/>
                </a:lnTo>
                <a:cubicBezTo>
                  <a:pt x="687422" y="5852163"/>
                  <a:pt x="-10492" y="4567531"/>
                  <a:pt x="120" y="3713860"/>
                </a:cubicBezTo>
                <a:cubicBezTo>
                  <a:pt x="2112" y="2510597"/>
                  <a:pt x="123" y="1208775"/>
                  <a:pt x="2115" y="5512"/>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p:txBody>
          <a:bodyPr/>
          <a:lstStyle/>
          <a:p>
            <a:pPr algn="l"/>
            <a:r>
              <a:rPr lang="en-US"/>
              <a:t>[Entity name]</a:t>
            </a:r>
            <a:endParaRPr lang="en-AU"/>
          </a:p>
        </p:txBody>
      </p:sp>
      <p:sp>
        <p:nvSpPr>
          <p:cNvPr id="9" name="TextBox 8">
            <a:extLst>
              <a:ext uri="{FF2B5EF4-FFF2-40B4-BE49-F238E27FC236}">
                <a16:creationId xmlns:a16="http://schemas.microsoft.com/office/drawing/2014/main" id="{43322D7A-8171-44C9-AFA6-24E34B78763E}"/>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by right-clicking somewhere on the slide, not in a content placeholder.</a:t>
            </a:r>
          </a:p>
          <a:p>
            <a:r>
              <a:rPr lang="en-US" sz="1400">
                <a:solidFill>
                  <a:schemeClr val="bg1"/>
                </a:solidFill>
              </a:rPr>
              <a:t>‘Format Background</a:t>
            </a:r>
          </a:p>
          <a:p>
            <a:r>
              <a:rPr lang="en-US" sz="1400">
                <a:solidFill>
                  <a:schemeClr val="bg1"/>
                </a:solidFill>
              </a:rPr>
              <a:t>Under the ‘Fill’ menu, ‘change ‘Solid fill’ to a </a:t>
            </a:r>
            <a:r>
              <a:rPr lang="en-US" sz="1400" err="1">
                <a:solidFill>
                  <a:schemeClr val="bg1"/>
                </a:solidFill>
              </a:rPr>
              <a:t>colour</a:t>
            </a:r>
            <a:r>
              <a:rPr lang="en-US" sz="1400">
                <a:solidFill>
                  <a:schemeClr val="bg1"/>
                </a:solidFill>
              </a:rPr>
              <a:t> from the palette</a:t>
            </a:r>
            <a:endParaRPr lang="en-AU" sz="1400">
              <a:solidFill>
                <a:schemeClr val="bg1"/>
              </a:solidFill>
            </a:endParaRPr>
          </a:p>
        </p:txBody>
      </p:sp>
      <p:sp>
        <p:nvSpPr>
          <p:cNvPr id="11" name="Title 1">
            <a:extLst>
              <a:ext uri="{FF2B5EF4-FFF2-40B4-BE49-F238E27FC236}">
                <a16:creationId xmlns:a16="http://schemas.microsoft.com/office/drawing/2014/main" id="{7F45073E-2992-405B-AB05-A3E6ADD2877C}"/>
              </a:ext>
            </a:extLst>
          </p:cNvPr>
          <p:cNvSpPr>
            <a:spLocks noGrp="1"/>
          </p:cNvSpPr>
          <p:nvPr>
            <p:ph type="title"/>
          </p:nvPr>
        </p:nvSpPr>
        <p:spPr>
          <a:xfrm>
            <a:off x="695326" y="1052736"/>
            <a:ext cx="3384549" cy="1008112"/>
          </a:xfrm>
        </p:spPr>
        <p:txBody>
          <a:bodyPr anchor="t"/>
          <a:lstStyle>
            <a:lvl1pPr>
              <a:defRPr>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351758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Image Half Alt">
    <p:bg>
      <p:bgPr>
        <a:solidFill>
          <a:schemeClr val="accent1"/>
        </a:solidFill>
        <a:effectLst/>
      </p:bgPr>
    </p:bg>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102278" y="-2778"/>
            <a:ext cx="6093632" cy="68606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454 w 4070093"/>
              <a:gd name="connsiteY0" fmla="*/ 562667 h 6155419"/>
              <a:gd name="connsiteX1" fmla="*/ 4062101 w 4070093"/>
              <a:gd name="connsiteY1" fmla="*/ 0 h 6155419"/>
              <a:gd name="connsiteX2" fmla="*/ 4070093 w 4070093"/>
              <a:gd name="connsiteY2" fmla="*/ 6153477 h 6155419"/>
              <a:gd name="connsiteX3" fmla="*/ 1718207 w 4070093"/>
              <a:gd name="connsiteY3" fmla="*/ 6155419 h 6155419"/>
              <a:gd name="connsiteX4" fmla="*/ 1791 w 4070093"/>
              <a:gd name="connsiteY4" fmla="*/ 3706984 h 6155419"/>
              <a:gd name="connsiteX5" fmla="*/ 454 w 4070093"/>
              <a:gd name="connsiteY5" fmla="*/ 562667 h 6155419"/>
              <a:gd name="connsiteX0" fmla="*/ 7264 w 4068422"/>
              <a:gd name="connsiteY0" fmla="*/ 15728 h 6155419"/>
              <a:gd name="connsiteX1" fmla="*/ 4060430 w 4068422"/>
              <a:gd name="connsiteY1" fmla="*/ 0 h 6155419"/>
              <a:gd name="connsiteX2" fmla="*/ 4068422 w 4068422"/>
              <a:gd name="connsiteY2" fmla="*/ 6153477 h 6155419"/>
              <a:gd name="connsiteX3" fmla="*/ 1716536 w 4068422"/>
              <a:gd name="connsiteY3" fmla="*/ 6155419 h 6155419"/>
              <a:gd name="connsiteX4" fmla="*/ 120 w 4068422"/>
              <a:gd name="connsiteY4" fmla="*/ 3706984 h 6155419"/>
              <a:gd name="connsiteX5" fmla="*/ 7264 w 4068422"/>
              <a:gd name="connsiteY5" fmla="*/ 15728 h 6155419"/>
              <a:gd name="connsiteX0" fmla="*/ 7264 w 4069425"/>
              <a:gd name="connsiteY0" fmla="*/ 15728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7264 w 4069425"/>
              <a:gd name="connsiteY5" fmla="*/ 15728 h 6155419"/>
              <a:gd name="connsiteX0" fmla="*/ 3023 w 4069425"/>
              <a:gd name="connsiteY0" fmla="*/ 4334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3023 w 4069425"/>
              <a:gd name="connsiteY5" fmla="*/ 4334 h 615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9425" h="6155419">
                <a:moveTo>
                  <a:pt x="3023" y="4334"/>
                </a:moveTo>
                <a:lnTo>
                  <a:pt x="4068912" y="0"/>
                </a:lnTo>
                <a:cubicBezTo>
                  <a:pt x="4070869" y="1865237"/>
                  <a:pt x="4066465" y="4288240"/>
                  <a:pt x="4068422" y="6153477"/>
                </a:cubicBezTo>
                <a:lnTo>
                  <a:pt x="1716536" y="6155419"/>
                </a:lnTo>
                <a:cubicBezTo>
                  <a:pt x="687422" y="5845287"/>
                  <a:pt x="-10492" y="4560655"/>
                  <a:pt x="120" y="3706984"/>
                </a:cubicBezTo>
                <a:cubicBezTo>
                  <a:pt x="2112" y="2503721"/>
                  <a:pt x="1031" y="1207597"/>
                  <a:pt x="3023" y="4334"/>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p>
            <a:pPr algn="l"/>
            <a:r>
              <a:rPr lang="en-US"/>
              <a:t>[Entity name]</a:t>
            </a:r>
            <a:endParaRPr lang="en-AU"/>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bg1"/>
                </a:solidFill>
              </a:defRPr>
            </a:lvl1pPr>
          </a:lstStyle>
          <a:p>
            <a:pPr lvl="0"/>
            <a:r>
              <a:rPr lang="en-US"/>
              <a:t>#[Hashtag text]</a:t>
            </a:r>
          </a:p>
        </p:txBody>
      </p:sp>
      <p:sp>
        <p:nvSpPr>
          <p:cNvPr id="10" name="Text Placeholder 5">
            <a:extLst>
              <a:ext uri="{FF2B5EF4-FFF2-40B4-BE49-F238E27FC236}">
                <a16:creationId xmlns:a16="http://schemas.microsoft.com/office/drawing/2014/main" id="{D06BD81E-48A0-488B-B875-7D993A64CC4D}"/>
              </a:ext>
            </a:extLst>
          </p:cNvPr>
          <p:cNvSpPr>
            <a:spLocks noGrp="1"/>
          </p:cNvSpPr>
          <p:nvPr>
            <p:ph type="body" sz="quarter" idx="13"/>
          </p:nvPr>
        </p:nvSpPr>
        <p:spPr>
          <a:xfrm>
            <a:off x="695325" y="1700213"/>
            <a:ext cx="5208587"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Box 13">
            <a:extLst>
              <a:ext uri="{FF2B5EF4-FFF2-40B4-BE49-F238E27FC236}">
                <a16:creationId xmlns:a16="http://schemas.microsoft.com/office/drawing/2014/main" id="{54B152F0-B857-4837-AD26-E55058B68A12}"/>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by right-clicking somewhere on the slide, not in a content placeholder.</a:t>
            </a:r>
          </a:p>
          <a:p>
            <a:r>
              <a:rPr lang="en-US" sz="1400">
                <a:solidFill>
                  <a:schemeClr val="bg1"/>
                </a:solidFill>
              </a:rPr>
              <a:t>‘Format Background</a:t>
            </a:r>
          </a:p>
          <a:p>
            <a:r>
              <a:rPr lang="en-US" sz="1400">
                <a:solidFill>
                  <a:schemeClr val="bg1"/>
                </a:solidFill>
              </a:rPr>
              <a:t>Under the ‘Fill’ menu, ‘change ‘Solid fill’ to a </a:t>
            </a:r>
            <a:r>
              <a:rPr lang="en-US" sz="1400" err="1">
                <a:solidFill>
                  <a:schemeClr val="bg1"/>
                </a:solidFill>
              </a:rPr>
              <a:t>colour</a:t>
            </a:r>
            <a:r>
              <a:rPr lang="en-US" sz="1400">
                <a:solidFill>
                  <a:schemeClr val="bg1"/>
                </a:solidFill>
              </a:rPr>
              <a:t> from the palette</a:t>
            </a:r>
            <a:endParaRPr lang="en-AU" sz="1400">
              <a:solidFill>
                <a:schemeClr val="bg1"/>
              </a:solidFill>
            </a:endParaRPr>
          </a:p>
        </p:txBody>
      </p:sp>
      <p:sp>
        <p:nvSpPr>
          <p:cNvPr id="13" name="Title 1">
            <a:extLst>
              <a:ext uri="{FF2B5EF4-FFF2-40B4-BE49-F238E27FC236}">
                <a16:creationId xmlns:a16="http://schemas.microsoft.com/office/drawing/2014/main" id="{407296C6-F9EC-4B3A-9119-76D6C67094A9}"/>
              </a:ext>
            </a:extLst>
          </p:cNvPr>
          <p:cNvSpPr>
            <a:spLocks noGrp="1"/>
          </p:cNvSpPr>
          <p:nvPr>
            <p:ph type="title"/>
          </p:nvPr>
        </p:nvSpPr>
        <p:spPr>
          <a:xfrm>
            <a:off x="695326" y="1052736"/>
            <a:ext cx="5208586" cy="468000"/>
          </a:xfrm>
        </p:spPr>
        <p:txBody>
          <a:bodyPr anchor="t"/>
          <a:lstStyle>
            <a:lvl1pPr>
              <a:defRPr>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299393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with Image One Third Alt">
    <p:bg>
      <p:bgPr>
        <a:solidFill>
          <a:schemeClr val="accent1"/>
        </a:solid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BE54B78-219D-4EBD-9309-EDE2B7D00696}"/>
              </a:ext>
            </a:extLst>
          </p:cNvPr>
          <p:cNvSpPr>
            <a:spLocks noGrp="1"/>
          </p:cNvSpPr>
          <p:nvPr>
            <p:ph type="body" sz="quarter" idx="19" hasCustomPrompt="1"/>
          </p:nvPr>
        </p:nvSpPr>
        <p:spPr>
          <a:xfrm>
            <a:off x="0" y="0"/>
            <a:ext cx="10704513" cy="6869113"/>
          </a:xfrm>
          <a:solidFill>
            <a:schemeClr val="accent1"/>
          </a:solidFill>
        </p:spPr>
        <p:txBody>
          <a:bodyPr>
            <a:normAutofit/>
          </a:bodyPr>
          <a:lstStyle>
            <a:lvl1pPr>
              <a:defRPr sz="100">
                <a:solidFill>
                  <a:schemeClr val="accent1"/>
                </a:solidFill>
              </a:defRPr>
            </a:lvl1pPr>
          </a:lstStyle>
          <a:p>
            <a:pPr lvl="0"/>
            <a:r>
              <a:rPr lang="en-AU"/>
              <a:t> </a:t>
            </a:r>
          </a:p>
        </p:txBody>
      </p:sp>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08851" y="-8784"/>
            <a:ext cx="4083149" cy="686862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 name="connsiteX0" fmla="*/ 454 w 2714070"/>
              <a:gd name="connsiteY0" fmla="*/ 571782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571782 h 6162593"/>
              <a:gd name="connsiteX0" fmla="*/ 454 w 2714070"/>
              <a:gd name="connsiteY0" fmla="*/ 7751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7751 h 6162593"/>
              <a:gd name="connsiteX0" fmla="*/ 454 w 2720839"/>
              <a:gd name="connsiteY0" fmla="*/ 7751 h 6162593"/>
              <a:gd name="connsiteX1" fmla="*/ 2720594 w 2720839"/>
              <a:gd name="connsiteY1" fmla="*/ 0 h 6162593"/>
              <a:gd name="connsiteX2" fmla="*/ 2714070 w 2720839"/>
              <a:gd name="connsiteY2" fmla="*/ 6162593 h 6162593"/>
              <a:gd name="connsiteX3" fmla="*/ 1718207 w 2720839"/>
              <a:gd name="connsiteY3" fmla="*/ 6158837 h 6162593"/>
              <a:gd name="connsiteX4" fmla="*/ 1791 w 2720839"/>
              <a:gd name="connsiteY4" fmla="*/ 3710402 h 6162593"/>
              <a:gd name="connsiteX5" fmla="*/ 454 w 2720839"/>
              <a:gd name="connsiteY5" fmla="*/ 7751 h 6162593"/>
              <a:gd name="connsiteX0" fmla="*/ 454 w 2726792"/>
              <a:gd name="connsiteY0" fmla="*/ 7751 h 6162593"/>
              <a:gd name="connsiteX1" fmla="*/ 2720594 w 2726792"/>
              <a:gd name="connsiteY1" fmla="*/ 0 h 6162593"/>
              <a:gd name="connsiteX2" fmla="*/ 2726792 w 2726792"/>
              <a:gd name="connsiteY2" fmla="*/ 6162593 h 6162593"/>
              <a:gd name="connsiteX3" fmla="*/ 1718207 w 2726792"/>
              <a:gd name="connsiteY3" fmla="*/ 6158837 h 6162593"/>
              <a:gd name="connsiteX4" fmla="*/ 1791 w 2726792"/>
              <a:gd name="connsiteY4" fmla="*/ 3710402 h 6162593"/>
              <a:gd name="connsiteX5" fmla="*/ 454 w 2726792"/>
              <a:gd name="connsiteY5" fmla="*/ 7751 h 616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6792" h="6162593">
                <a:moveTo>
                  <a:pt x="454" y="7751"/>
                </a:moveTo>
                <a:lnTo>
                  <a:pt x="2720594" y="0"/>
                </a:lnTo>
                <a:cubicBezTo>
                  <a:pt x="2722551" y="1865237"/>
                  <a:pt x="2724835" y="4297356"/>
                  <a:pt x="2726792" y="6162593"/>
                </a:cubicBezTo>
                <a:lnTo>
                  <a:pt x="1718207" y="6158837"/>
                </a:lnTo>
                <a:cubicBezTo>
                  <a:pt x="689093" y="5848705"/>
                  <a:pt x="-8821" y="4564073"/>
                  <a:pt x="1791" y="3710402"/>
                </a:cubicBezTo>
                <a:cubicBezTo>
                  <a:pt x="3783" y="2507139"/>
                  <a:pt x="-1538" y="1211014"/>
                  <a:pt x="454" y="7751"/>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lvl1pPr>
              <a:defRPr>
                <a:solidFill>
                  <a:schemeClr val="bg1"/>
                </a:solidFill>
              </a:defRPr>
            </a:lvl1pPr>
          </a:lstStyle>
          <a:p>
            <a:r>
              <a:rPr lang="en-US"/>
              <a:t>[Entity name]</a:t>
            </a:r>
            <a:endParaRPr lang="en-AU"/>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bg1"/>
                </a:solidFill>
              </a:defRPr>
            </a:lvl1pPr>
          </a:lstStyle>
          <a:p>
            <a:pPr lvl="0"/>
            <a:r>
              <a:rPr lang="en-US"/>
              <a:t>#[Hashtag text]</a:t>
            </a:r>
          </a:p>
        </p:txBody>
      </p:sp>
      <p:sp>
        <p:nvSpPr>
          <p:cNvPr id="10" name="Text Placeholder 5">
            <a:extLst>
              <a:ext uri="{FF2B5EF4-FFF2-40B4-BE49-F238E27FC236}">
                <a16:creationId xmlns:a16="http://schemas.microsoft.com/office/drawing/2014/main" id="{468C9D50-7928-4CA0-BFA2-1AB0032BF14E}"/>
              </a:ext>
            </a:extLst>
          </p:cNvPr>
          <p:cNvSpPr>
            <a:spLocks noGrp="1"/>
          </p:cNvSpPr>
          <p:nvPr>
            <p:ph type="body" sz="quarter" idx="13"/>
          </p:nvPr>
        </p:nvSpPr>
        <p:spPr>
          <a:xfrm>
            <a:off x="695325" y="1700213"/>
            <a:ext cx="7089891"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Box 13">
            <a:extLst>
              <a:ext uri="{FF2B5EF4-FFF2-40B4-BE49-F238E27FC236}">
                <a16:creationId xmlns:a16="http://schemas.microsoft.com/office/drawing/2014/main" id="{5D34DE91-0A0E-4F2C-AE95-29A5EC069F9B}"/>
              </a:ext>
            </a:extLst>
          </p:cNvPr>
          <p:cNvSpPr txBox="1"/>
          <p:nvPr userDrawn="1"/>
        </p:nvSpPr>
        <p:spPr>
          <a:xfrm>
            <a:off x="1" y="-622612"/>
            <a:ext cx="7632171" cy="523220"/>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Clicking along the edge of purple container and change the shape fill colour.</a:t>
            </a:r>
          </a:p>
        </p:txBody>
      </p:sp>
      <p:sp>
        <p:nvSpPr>
          <p:cNvPr id="2" name="Title 1">
            <a:extLst>
              <a:ext uri="{FF2B5EF4-FFF2-40B4-BE49-F238E27FC236}">
                <a16:creationId xmlns:a16="http://schemas.microsoft.com/office/drawing/2014/main" id="{2AF87536-1667-4319-A130-CF6578DB2C85}"/>
              </a:ext>
            </a:extLst>
          </p:cNvPr>
          <p:cNvSpPr>
            <a:spLocks noGrp="1"/>
          </p:cNvSpPr>
          <p:nvPr>
            <p:ph type="title"/>
          </p:nvPr>
        </p:nvSpPr>
        <p:spPr>
          <a:xfrm>
            <a:off x="695326" y="1052736"/>
            <a:ext cx="7096124" cy="469056"/>
          </a:xfrm>
        </p:spPr>
        <p:txBody>
          <a:bodyPr/>
          <a:lstStyle>
            <a:lvl1pPr>
              <a:defRPr>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411149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4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9" y="630978"/>
            <a:ext cx="3888000" cy="2844000"/>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p:txBody>
          <a:bodyPr/>
          <a:lstStyle/>
          <a:p>
            <a:pPr algn="l"/>
            <a:r>
              <a:rPr lang="en-US"/>
              <a:t>[Entity name]</a:t>
            </a:r>
            <a:endParaRPr lang="en-AU"/>
          </a:p>
        </p:txBody>
      </p:sp>
      <p:sp>
        <p:nvSpPr>
          <p:cNvPr id="12" name="Text Placeholder 5">
            <a:extLst>
              <a:ext uri="{FF2B5EF4-FFF2-40B4-BE49-F238E27FC236}">
                <a16:creationId xmlns:a16="http://schemas.microsoft.com/office/drawing/2014/main" id="{DA8ABAA8-126B-459D-B960-B85E22F49DF4}"/>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9" name="Picture Placeholder 9">
            <a:extLst>
              <a:ext uri="{FF2B5EF4-FFF2-40B4-BE49-F238E27FC236}">
                <a16:creationId xmlns:a16="http://schemas.microsoft.com/office/drawing/2014/main" id="{86B950FF-5CC1-4A3A-ABA9-ADF58494DD0A}"/>
              </a:ext>
            </a:extLst>
          </p:cNvPr>
          <p:cNvSpPr>
            <a:spLocks noGrp="1"/>
          </p:cNvSpPr>
          <p:nvPr>
            <p:ph type="pic" sz="quarter" idx="16" hasCustomPrompt="1"/>
          </p:nvPr>
        </p:nvSpPr>
        <p:spPr>
          <a:xfrm>
            <a:off x="4407049" y="3485752"/>
            <a:ext cx="3888000" cy="2844000"/>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11" name="Picture Placeholder 9">
            <a:extLst>
              <a:ext uri="{FF2B5EF4-FFF2-40B4-BE49-F238E27FC236}">
                <a16:creationId xmlns:a16="http://schemas.microsoft.com/office/drawing/2014/main" id="{BA2B0415-0383-4B33-9E29-9ADFC2A05427}"/>
              </a:ext>
            </a:extLst>
          </p:cNvPr>
          <p:cNvSpPr>
            <a:spLocks noGrp="1"/>
          </p:cNvSpPr>
          <p:nvPr>
            <p:ph type="pic" sz="quarter" idx="17" hasCustomPrompt="1"/>
          </p:nvPr>
        </p:nvSpPr>
        <p:spPr>
          <a:xfrm>
            <a:off x="8304000" y="630978"/>
            <a:ext cx="3888000" cy="2844000"/>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13" name="Picture Placeholder 9">
            <a:extLst>
              <a:ext uri="{FF2B5EF4-FFF2-40B4-BE49-F238E27FC236}">
                <a16:creationId xmlns:a16="http://schemas.microsoft.com/office/drawing/2014/main" id="{4966C236-904D-498D-801E-8C4057C0A034}"/>
              </a:ext>
            </a:extLst>
          </p:cNvPr>
          <p:cNvSpPr>
            <a:spLocks noGrp="1"/>
          </p:cNvSpPr>
          <p:nvPr>
            <p:ph type="pic" sz="quarter" idx="18" hasCustomPrompt="1"/>
          </p:nvPr>
        </p:nvSpPr>
        <p:spPr>
          <a:xfrm>
            <a:off x="8304000" y="3485752"/>
            <a:ext cx="3888000" cy="2844000"/>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14" name="Rectangle 13">
            <a:extLst>
              <a:ext uri="{FF2B5EF4-FFF2-40B4-BE49-F238E27FC236}">
                <a16:creationId xmlns:a16="http://schemas.microsoft.com/office/drawing/2014/main" id="{377D8A62-4A58-4C23-B0E5-AEF193611E4D}"/>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6" name="Picture 15">
            <a:extLst>
              <a:ext uri="{FF2B5EF4-FFF2-40B4-BE49-F238E27FC236}">
                <a16:creationId xmlns:a16="http://schemas.microsoft.com/office/drawing/2014/main" id="{EDEB74D7-CB6B-47FE-A2A8-7AE5F1DED9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15" name="Title 1">
            <a:extLst>
              <a:ext uri="{FF2B5EF4-FFF2-40B4-BE49-F238E27FC236}">
                <a16:creationId xmlns:a16="http://schemas.microsoft.com/office/drawing/2014/main" id="{E061BA70-9BEA-4AF5-8B24-03EBB3F28710}"/>
              </a:ext>
            </a:extLst>
          </p:cNvPr>
          <p:cNvSpPr>
            <a:spLocks noGrp="1"/>
          </p:cNvSpPr>
          <p:nvPr>
            <p:ph type="title"/>
          </p:nvPr>
        </p:nvSpPr>
        <p:spPr>
          <a:xfrm>
            <a:off x="695326" y="1052736"/>
            <a:ext cx="3384549" cy="1008112"/>
          </a:xfrm>
        </p:spPr>
        <p:txBody>
          <a:bodyPr anchor="t"/>
          <a:lstStyle/>
          <a:p>
            <a:r>
              <a:rPr lang="en-US"/>
              <a:t>Click to edit Master title style</a:t>
            </a:r>
            <a:endParaRPr lang="en-AU"/>
          </a:p>
        </p:txBody>
      </p:sp>
    </p:spTree>
    <p:extLst>
      <p:ext uri="{BB962C8B-B14F-4D97-AF65-F5344CB8AC3E}">
        <p14:creationId xmlns:p14="http://schemas.microsoft.com/office/powerpoint/2010/main" val="244105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Text &amp; Imag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ECE2774-14F3-4413-B606-C993C979694A}"/>
              </a:ext>
            </a:extLst>
          </p:cNvPr>
          <p:cNvSpPr>
            <a:spLocks noGrp="1"/>
          </p:cNvSpPr>
          <p:nvPr>
            <p:ph type="ftr" sz="quarter" idx="10"/>
          </p:nvPr>
        </p:nvSpPr>
        <p:spPr/>
        <p:txBody>
          <a:bodyPr/>
          <a:lstStyle>
            <a:lvl1pPr>
              <a:defRPr b="0"/>
            </a:lvl1pPr>
          </a:lstStyle>
          <a:p>
            <a:r>
              <a:rPr lang="en-AU"/>
              <a:t>[Presentation Title] | [Date]</a:t>
            </a:r>
          </a:p>
        </p:txBody>
      </p:sp>
      <p:sp>
        <p:nvSpPr>
          <p:cNvPr id="4" name="Slide Number Placeholder 3">
            <a:extLst>
              <a:ext uri="{FF2B5EF4-FFF2-40B4-BE49-F238E27FC236}">
                <a16:creationId xmlns:a16="http://schemas.microsoft.com/office/drawing/2014/main" id="{CB771394-5B89-4C72-9322-C5B01C7801DF}"/>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695326" y="3447000"/>
            <a:ext cx="3384000" cy="2861725"/>
          </a:xfrm>
          <a:prstGeom prst="rect">
            <a:avLst/>
          </a:prstGeom>
          <a:solidFill>
            <a:schemeClr val="bg2"/>
          </a:solidFill>
        </p:spPr>
        <p:txBody>
          <a:bodyPr anchor="ctr"/>
          <a:lstStyle>
            <a:lvl1pPr algn="ctr">
              <a:defRPr sz="1200"/>
            </a:lvl1pPr>
          </a:lstStyle>
          <a:p>
            <a:r>
              <a:rPr lang="en-AU"/>
              <a:t>Click icon to insert picture</a:t>
            </a:r>
          </a:p>
          <a:p>
            <a:endParaRPr lang="en-AU"/>
          </a:p>
        </p:txBody>
      </p:sp>
      <p:sp>
        <p:nvSpPr>
          <p:cNvPr id="11" name="Picture Placeholder 8">
            <a:extLst>
              <a:ext uri="{FF2B5EF4-FFF2-40B4-BE49-F238E27FC236}">
                <a16:creationId xmlns:a16="http://schemas.microsoft.com/office/drawing/2014/main" id="{C59B66CF-A807-44F1-A681-793122F8A033}"/>
              </a:ext>
            </a:extLst>
          </p:cNvPr>
          <p:cNvSpPr>
            <a:spLocks noGrp="1"/>
          </p:cNvSpPr>
          <p:nvPr>
            <p:ph type="pic" sz="quarter" idx="16" hasCustomPrompt="1"/>
          </p:nvPr>
        </p:nvSpPr>
        <p:spPr>
          <a:xfrm>
            <a:off x="4409626" y="3447000"/>
            <a:ext cx="3384000" cy="2861725"/>
          </a:xfrm>
          <a:prstGeom prst="rect">
            <a:avLst/>
          </a:prstGeom>
          <a:solidFill>
            <a:schemeClr val="bg2"/>
          </a:solidFill>
        </p:spPr>
        <p:txBody>
          <a:bodyPr anchor="ctr"/>
          <a:lstStyle>
            <a:lvl1pPr algn="ctr">
              <a:defRPr sz="1200"/>
            </a:lvl1pPr>
          </a:lstStyle>
          <a:p>
            <a:r>
              <a:rPr lang="en-AU"/>
              <a:t>Click icon to insert picture</a:t>
            </a:r>
          </a:p>
          <a:p>
            <a:endParaRPr lang="en-AU"/>
          </a:p>
        </p:txBody>
      </p:sp>
      <p:sp>
        <p:nvSpPr>
          <p:cNvPr id="13" name="Picture Placeholder 8">
            <a:extLst>
              <a:ext uri="{FF2B5EF4-FFF2-40B4-BE49-F238E27FC236}">
                <a16:creationId xmlns:a16="http://schemas.microsoft.com/office/drawing/2014/main" id="{6B4B4A83-90AC-42EA-83C2-FA8462468851}"/>
              </a:ext>
            </a:extLst>
          </p:cNvPr>
          <p:cNvSpPr>
            <a:spLocks noGrp="1"/>
          </p:cNvSpPr>
          <p:nvPr>
            <p:ph type="pic" sz="quarter" idx="18" hasCustomPrompt="1"/>
          </p:nvPr>
        </p:nvSpPr>
        <p:spPr>
          <a:xfrm>
            <a:off x="8112676" y="3446253"/>
            <a:ext cx="3384000" cy="2861725"/>
          </a:xfrm>
          <a:prstGeom prst="rect">
            <a:avLst/>
          </a:prstGeom>
          <a:solidFill>
            <a:schemeClr val="bg2"/>
          </a:solidFill>
        </p:spPr>
        <p:txBody>
          <a:bodyPr anchor="ctr"/>
          <a:lstStyle>
            <a:lvl1pPr algn="ctr">
              <a:defRPr sz="1200"/>
            </a:lvl1pPr>
          </a:lstStyle>
          <a:p>
            <a:r>
              <a:rPr lang="en-AU"/>
              <a:t>Click icon to insert picture</a:t>
            </a:r>
          </a:p>
          <a:p>
            <a:endParaRPr lang="en-AU"/>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p:nvPr>
        </p:nvSpPr>
        <p:spPr>
          <a:xfrm>
            <a:off x="695325"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Edit Master text styles</a:t>
            </a:r>
          </a:p>
          <a:p>
            <a:pPr lvl="1"/>
            <a:r>
              <a:rPr lang="en-US"/>
              <a:t>Second level</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440962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17" name="Text Placeholder 14">
            <a:extLst>
              <a:ext uri="{FF2B5EF4-FFF2-40B4-BE49-F238E27FC236}">
                <a16:creationId xmlns:a16="http://schemas.microsoft.com/office/drawing/2014/main" id="{564335FC-BD53-4794-8DA5-8FFBAE1F28B6}"/>
              </a:ext>
            </a:extLst>
          </p:cNvPr>
          <p:cNvSpPr>
            <a:spLocks noGrp="1"/>
          </p:cNvSpPr>
          <p:nvPr>
            <p:ph type="body" sz="quarter" idx="21"/>
          </p:nvPr>
        </p:nvSpPr>
        <p:spPr>
          <a:xfrm>
            <a:off x="811267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p:txBody>
          <a:bodyPr/>
          <a:lstStyle/>
          <a:p>
            <a:pPr algn="l"/>
            <a:r>
              <a:rPr lang="en-US"/>
              <a:t>[Entity name]</a:t>
            </a:r>
            <a:endParaRPr lang="en-AU"/>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4" name="Rectangle 13">
            <a:extLst>
              <a:ext uri="{FF2B5EF4-FFF2-40B4-BE49-F238E27FC236}">
                <a16:creationId xmlns:a16="http://schemas.microsoft.com/office/drawing/2014/main" id="{2DC1E423-DB93-432A-8BB7-4B2613DBF942}"/>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9" name="Picture 18">
            <a:extLst>
              <a:ext uri="{FF2B5EF4-FFF2-40B4-BE49-F238E27FC236}">
                <a16:creationId xmlns:a16="http://schemas.microsoft.com/office/drawing/2014/main" id="{7E590DBB-90A7-43BF-BDD1-CF1C6212FA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C882AF12-58DE-43D7-9E95-F90A1203C4FE}"/>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50650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amp;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ECE2774-14F3-4413-B606-C993C979694A}"/>
              </a:ext>
            </a:extLst>
          </p:cNvPr>
          <p:cNvSpPr>
            <a:spLocks noGrp="1"/>
          </p:cNvSpPr>
          <p:nvPr>
            <p:ph type="ftr" sz="quarter" idx="10"/>
          </p:nvPr>
        </p:nvSpPr>
        <p:spPr/>
        <p:txBody>
          <a:bodyPr/>
          <a:lstStyle>
            <a:lvl1pPr>
              <a:defRPr b="0"/>
            </a:lvl1pPr>
          </a:lstStyle>
          <a:p>
            <a:r>
              <a:rPr lang="en-AU"/>
              <a:t>[Presentation Title] | [Date]</a:t>
            </a:r>
          </a:p>
        </p:txBody>
      </p:sp>
      <p:sp>
        <p:nvSpPr>
          <p:cNvPr id="4" name="Slide Number Placeholder 3">
            <a:extLst>
              <a:ext uri="{FF2B5EF4-FFF2-40B4-BE49-F238E27FC236}">
                <a16:creationId xmlns:a16="http://schemas.microsoft.com/office/drawing/2014/main" id="{CB771394-5B89-4C72-9322-C5B01C7801DF}"/>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1691720" y="1700808"/>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719668"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719668" y="3228886"/>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p:txBody>
          <a:bodyPr/>
          <a:lstStyle/>
          <a:p>
            <a:pPr algn="l"/>
            <a:r>
              <a:rPr lang="en-US"/>
              <a:t>[Entity name]</a:t>
            </a:r>
            <a:endParaRPr lang="en-AU"/>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4" name="Picture Placeholder 8">
            <a:extLst>
              <a:ext uri="{FF2B5EF4-FFF2-40B4-BE49-F238E27FC236}">
                <a16:creationId xmlns:a16="http://schemas.microsoft.com/office/drawing/2014/main" id="{49164FB8-D4B8-4D90-B308-464FB278E97B}"/>
              </a:ext>
            </a:extLst>
          </p:cNvPr>
          <p:cNvSpPr>
            <a:spLocks noGrp="1"/>
          </p:cNvSpPr>
          <p:nvPr>
            <p:ph type="pic" sz="quarter" idx="23" hasCustomPrompt="1"/>
          </p:nvPr>
        </p:nvSpPr>
        <p:spPr>
          <a:xfrm>
            <a:off x="5376051" y="1700808"/>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18" name="Text Placeholder 14">
            <a:extLst>
              <a:ext uri="{FF2B5EF4-FFF2-40B4-BE49-F238E27FC236}">
                <a16:creationId xmlns:a16="http://schemas.microsoft.com/office/drawing/2014/main" id="{B01E9CDC-2523-40AE-AF29-5A44EBFD8919}"/>
              </a:ext>
            </a:extLst>
          </p:cNvPr>
          <p:cNvSpPr>
            <a:spLocks noGrp="1"/>
          </p:cNvSpPr>
          <p:nvPr>
            <p:ph type="body" sz="quarter" idx="24" hasCustomPrompt="1"/>
          </p:nvPr>
        </p:nvSpPr>
        <p:spPr>
          <a:xfrm>
            <a:off x="4403999"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19" name="Text Placeholder 14">
            <a:extLst>
              <a:ext uri="{FF2B5EF4-FFF2-40B4-BE49-F238E27FC236}">
                <a16:creationId xmlns:a16="http://schemas.microsoft.com/office/drawing/2014/main" id="{4ADAC2D7-6D0E-46B8-9F7A-B4DB99B8900F}"/>
              </a:ext>
            </a:extLst>
          </p:cNvPr>
          <p:cNvSpPr>
            <a:spLocks noGrp="1"/>
          </p:cNvSpPr>
          <p:nvPr>
            <p:ph type="body" sz="quarter" idx="25"/>
          </p:nvPr>
        </p:nvSpPr>
        <p:spPr>
          <a:xfrm>
            <a:off x="4403999" y="3228886"/>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1" name="Picture Placeholder 8">
            <a:extLst>
              <a:ext uri="{FF2B5EF4-FFF2-40B4-BE49-F238E27FC236}">
                <a16:creationId xmlns:a16="http://schemas.microsoft.com/office/drawing/2014/main" id="{EFE4D8B1-EBB1-4B03-B440-81D22A8A0339}"/>
              </a:ext>
            </a:extLst>
          </p:cNvPr>
          <p:cNvSpPr>
            <a:spLocks noGrp="1"/>
          </p:cNvSpPr>
          <p:nvPr>
            <p:ph type="pic" sz="quarter" idx="26" hasCustomPrompt="1"/>
          </p:nvPr>
        </p:nvSpPr>
        <p:spPr>
          <a:xfrm>
            <a:off x="9063158" y="1700907"/>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22" name="Text Placeholder 14">
            <a:extLst>
              <a:ext uri="{FF2B5EF4-FFF2-40B4-BE49-F238E27FC236}">
                <a16:creationId xmlns:a16="http://schemas.microsoft.com/office/drawing/2014/main" id="{9FADD90A-0B64-4F90-9B57-FE13E0FCA228}"/>
              </a:ext>
            </a:extLst>
          </p:cNvPr>
          <p:cNvSpPr>
            <a:spLocks noGrp="1"/>
          </p:cNvSpPr>
          <p:nvPr>
            <p:ph type="body" sz="quarter" idx="27" hasCustomPrompt="1"/>
          </p:nvPr>
        </p:nvSpPr>
        <p:spPr>
          <a:xfrm>
            <a:off x="8091106" y="2997051"/>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23" name="Text Placeholder 14">
            <a:extLst>
              <a:ext uri="{FF2B5EF4-FFF2-40B4-BE49-F238E27FC236}">
                <a16:creationId xmlns:a16="http://schemas.microsoft.com/office/drawing/2014/main" id="{ABE4C7F0-C749-4520-AA04-DB6CA99155AA}"/>
              </a:ext>
            </a:extLst>
          </p:cNvPr>
          <p:cNvSpPr>
            <a:spLocks noGrp="1"/>
          </p:cNvSpPr>
          <p:nvPr>
            <p:ph type="body" sz="quarter" idx="28"/>
          </p:nvPr>
        </p:nvSpPr>
        <p:spPr>
          <a:xfrm>
            <a:off x="8091106" y="3228985"/>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4" name="Picture Placeholder 8">
            <a:extLst>
              <a:ext uri="{FF2B5EF4-FFF2-40B4-BE49-F238E27FC236}">
                <a16:creationId xmlns:a16="http://schemas.microsoft.com/office/drawing/2014/main" id="{10240862-4D4B-4BB9-8F4B-AA856CD17F50}"/>
              </a:ext>
            </a:extLst>
          </p:cNvPr>
          <p:cNvSpPr>
            <a:spLocks noGrp="1"/>
          </p:cNvSpPr>
          <p:nvPr>
            <p:ph type="pic" sz="quarter" idx="29" hasCustomPrompt="1"/>
          </p:nvPr>
        </p:nvSpPr>
        <p:spPr>
          <a:xfrm>
            <a:off x="1691720" y="4077242"/>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25" name="Text Placeholder 14">
            <a:extLst>
              <a:ext uri="{FF2B5EF4-FFF2-40B4-BE49-F238E27FC236}">
                <a16:creationId xmlns:a16="http://schemas.microsoft.com/office/drawing/2014/main" id="{58449337-35B4-44F8-8D00-F0C15EFB9CE5}"/>
              </a:ext>
            </a:extLst>
          </p:cNvPr>
          <p:cNvSpPr>
            <a:spLocks noGrp="1"/>
          </p:cNvSpPr>
          <p:nvPr>
            <p:ph type="body" sz="quarter" idx="30" hasCustomPrompt="1"/>
          </p:nvPr>
        </p:nvSpPr>
        <p:spPr>
          <a:xfrm>
            <a:off x="719668"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26" name="Text Placeholder 14">
            <a:extLst>
              <a:ext uri="{FF2B5EF4-FFF2-40B4-BE49-F238E27FC236}">
                <a16:creationId xmlns:a16="http://schemas.microsoft.com/office/drawing/2014/main" id="{2477189D-83D5-4749-BD7C-CADC0D1471D9}"/>
              </a:ext>
            </a:extLst>
          </p:cNvPr>
          <p:cNvSpPr>
            <a:spLocks noGrp="1"/>
          </p:cNvSpPr>
          <p:nvPr>
            <p:ph type="body" sz="quarter" idx="31"/>
          </p:nvPr>
        </p:nvSpPr>
        <p:spPr>
          <a:xfrm>
            <a:off x="719668" y="560532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7" name="Picture Placeholder 8">
            <a:extLst>
              <a:ext uri="{FF2B5EF4-FFF2-40B4-BE49-F238E27FC236}">
                <a16:creationId xmlns:a16="http://schemas.microsoft.com/office/drawing/2014/main" id="{6618C35F-5F01-46A6-BF04-0CA9BDBAAB65}"/>
              </a:ext>
            </a:extLst>
          </p:cNvPr>
          <p:cNvSpPr>
            <a:spLocks noGrp="1"/>
          </p:cNvSpPr>
          <p:nvPr>
            <p:ph type="pic" sz="quarter" idx="32" hasCustomPrompt="1"/>
          </p:nvPr>
        </p:nvSpPr>
        <p:spPr>
          <a:xfrm>
            <a:off x="5376051" y="4077242"/>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28" name="Text Placeholder 14">
            <a:extLst>
              <a:ext uri="{FF2B5EF4-FFF2-40B4-BE49-F238E27FC236}">
                <a16:creationId xmlns:a16="http://schemas.microsoft.com/office/drawing/2014/main" id="{B63A3128-4CA8-48D5-B82E-7EDA918D7F39}"/>
              </a:ext>
            </a:extLst>
          </p:cNvPr>
          <p:cNvSpPr>
            <a:spLocks noGrp="1"/>
          </p:cNvSpPr>
          <p:nvPr>
            <p:ph type="body" sz="quarter" idx="33" hasCustomPrompt="1"/>
          </p:nvPr>
        </p:nvSpPr>
        <p:spPr>
          <a:xfrm>
            <a:off x="4403999"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29" name="Text Placeholder 14">
            <a:extLst>
              <a:ext uri="{FF2B5EF4-FFF2-40B4-BE49-F238E27FC236}">
                <a16:creationId xmlns:a16="http://schemas.microsoft.com/office/drawing/2014/main" id="{AB7F5300-022A-4183-A132-AA8EB6534A61}"/>
              </a:ext>
            </a:extLst>
          </p:cNvPr>
          <p:cNvSpPr>
            <a:spLocks noGrp="1"/>
          </p:cNvSpPr>
          <p:nvPr>
            <p:ph type="body" sz="quarter" idx="34"/>
          </p:nvPr>
        </p:nvSpPr>
        <p:spPr>
          <a:xfrm>
            <a:off x="4403999" y="560532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0" name="Picture Placeholder 8">
            <a:extLst>
              <a:ext uri="{FF2B5EF4-FFF2-40B4-BE49-F238E27FC236}">
                <a16:creationId xmlns:a16="http://schemas.microsoft.com/office/drawing/2014/main" id="{CE2DF1AF-9EAD-40B3-B73C-07649220BF03}"/>
              </a:ext>
            </a:extLst>
          </p:cNvPr>
          <p:cNvSpPr>
            <a:spLocks noGrp="1"/>
          </p:cNvSpPr>
          <p:nvPr>
            <p:ph type="pic" sz="quarter" idx="35" hasCustomPrompt="1"/>
          </p:nvPr>
        </p:nvSpPr>
        <p:spPr>
          <a:xfrm>
            <a:off x="9063158" y="4077341"/>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31" name="Text Placeholder 14">
            <a:extLst>
              <a:ext uri="{FF2B5EF4-FFF2-40B4-BE49-F238E27FC236}">
                <a16:creationId xmlns:a16="http://schemas.microsoft.com/office/drawing/2014/main" id="{40CD5A08-CA4F-41B8-A1B0-488A6EC44817}"/>
              </a:ext>
            </a:extLst>
          </p:cNvPr>
          <p:cNvSpPr>
            <a:spLocks noGrp="1"/>
          </p:cNvSpPr>
          <p:nvPr>
            <p:ph type="body" sz="quarter" idx="36" hasCustomPrompt="1"/>
          </p:nvPr>
        </p:nvSpPr>
        <p:spPr>
          <a:xfrm>
            <a:off x="8091106" y="5373485"/>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32" name="Text Placeholder 14">
            <a:extLst>
              <a:ext uri="{FF2B5EF4-FFF2-40B4-BE49-F238E27FC236}">
                <a16:creationId xmlns:a16="http://schemas.microsoft.com/office/drawing/2014/main" id="{B722C2B9-2C83-4877-A90D-0CA01537B08C}"/>
              </a:ext>
            </a:extLst>
          </p:cNvPr>
          <p:cNvSpPr>
            <a:spLocks noGrp="1"/>
          </p:cNvSpPr>
          <p:nvPr>
            <p:ph type="body" sz="quarter" idx="37"/>
          </p:nvPr>
        </p:nvSpPr>
        <p:spPr>
          <a:xfrm>
            <a:off x="8091106" y="5605419"/>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3" name="Rectangle 32">
            <a:extLst>
              <a:ext uri="{FF2B5EF4-FFF2-40B4-BE49-F238E27FC236}">
                <a16:creationId xmlns:a16="http://schemas.microsoft.com/office/drawing/2014/main" id="{6FF019EB-FA99-486B-BA02-92BE76012990}"/>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35" name="Picture 34">
            <a:extLst>
              <a:ext uri="{FF2B5EF4-FFF2-40B4-BE49-F238E27FC236}">
                <a16:creationId xmlns:a16="http://schemas.microsoft.com/office/drawing/2014/main" id="{F1882F53-3639-4FFE-AFD1-5428267B6B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D2A4C4A-3642-4CE3-8FB6-AFE5A9CA81FA}"/>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53838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der">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C9748A61-6439-491A-9457-33A20862D25C}"/>
              </a:ext>
            </a:extLst>
          </p:cNvPr>
          <p:cNvSpPr>
            <a:spLocks noGrp="1"/>
          </p:cNvSpPr>
          <p:nvPr>
            <p:ph type="body" sz="quarter" idx="29" hasCustomPrompt="1"/>
          </p:nvPr>
        </p:nvSpPr>
        <p:spPr>
          <a:xfrm>
            <a:off x="1079170" y="1917008"/>
            <a:ext cx="1584308" cy="1584000"/>
          </a:xfrm>
          <a:prstGeom prst="rect">
            <a:avLst/>
          </a:prstGeom>
          <a:solidFill>
            <a:schemeClr val="accent1"/>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69532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69532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p:txBody>
          <a:bodyPr/>
          <a:lstStyle/>
          <a:p>
            <a:pPr algn="l"/>
            <a:r>
              <a:rPr lang="en-US"/>
              <a:t>[Entity name]</a:t>
            </a:r>
            <a:endParaRPr lang="en-AU"/>
          </a:p>
        </p:txBody>
      </p:sp>
      <p:sp>
        <p:nvSpPr>
          <p:cNvPr id="36" name="Text Placeholder 14">
            <a:extLst>
              <a:ext uri="{FF2B5EF4-FFF2-40B4-BE49-F238E27FC236}">
                <a16:creationId xmlns:a16="http://schemas.microsoft.com/office/drawing/2014/main" id="{C17937B0-FDCD-421A-9652-36A59CE227A1}"/>
              </a:ext>
            </a:extLst>
          </p:cNvPr>
          <p:cNvSpPr>
            <a:spLocks noGrp="1"/>
          </p:cNvSpPr>
          <p:nvPr>
            <p:ph type="body" sz="quarter" idx="30" hasCustomPrompt="1"/>
          </p:nvPr>
        </p:nvSpPr>
        <p:spPr>
          <a:xfrm>
            <a:off x="3932120" y="1917008"/>
            <a:ext cx="1584308" cy="1584000"/>
          </a:xfrm>
          <a:prstGeom prst="rect">
            <a:avLst/>
          </a:prstGeom>
          <a:solidFill>
            <a:srgbClr val="962A8B"/>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37" name="Text Placeholder 14">
            <a:extLst>
              <a:ext uri="{FF2B5EF4-FFF2-40B4-BE49-F238E27FC236}">
                <a16:creationId xmlns:a16="http://schemas.microsoft.com/office/drawing/2014/main" id="{7AB4A338-5CDA-4742-A7F5-F49D6BE9AD4F}"/>
              </a:ext>
            </a:extLst>
          </p:cNvPr>
          <p:cNvSpPr>
            <a:spLocks noGrp="1"/>
          </p:cNvSpPr>
          <p:nvPr>
            <p:ph type="body" sz="quarter" idx="31" hasCustomPrompt="1"/>
          </p:nvPr>
        </p:nvSpPr>
        <p:spPr>
          <a:xfrm>
            <a:off x="354827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38" name="Text Placeholder 14">
            <a:extLst>
              <a:ext uri="{FF2B5EF4-FFF2-40B4-BE49-F238E27FC236}">
                <a16:creationId xmlns:a16="http://schemas.microsoft.com/office/drawing/2014/main" id="{9452123C-C6A2-4D45-AF62-5B6E775B6C90}"/>
              </a:ext>
            </a:extLst>
          </p:cNvPr>
          <p:cNvSpPr>
            <a:spLocks noGrp="1"/>
          </p:cNvSpPr>
          <p:nvPr>
            <p:ph type="body" sz="quarter" idx="32"/>
          </p:nvPr>
        </p:nvSpPr>
        <p:spPr>
          <a:xfrm>
            <a:off x="354827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9" name="Text Placeholder 14">
            <a:extLst>
              <a:ext uri="{FF2B5EF4-FFF2-40B4-BE49-F238E27FC236}">
                <a16:creationId xmlns:a16="http://schemas.microsoft.com/office/drawing/2014/main" id="{3DCBEBCB-7877-4BC1-BA6D-4E809F947A5F}"/>
              </a:ext>
            </a:extLst>
          </p:cNvPr>
          <p:cNvSpPr>
            <a:spLocks noGrp="1"/>
          </p:cNvSpPr>
          <p:nvPr>
            <p:ph type="body" sz="quarter" idx="33" hasCustomPrompt="1"/>
          </p:nvPr>
        </p:nvSpPr>
        <p:spPr>
          <a:xfrm>
            <a:off x="6686160" y="1917008"/>
            <a:ext cx="1584308" cy="1584000"/>
          </a:xfrm>
          <a:prstGeom prst="rect">
            <a:avLst/>
          </a:prstGeom>
          <a:solidFill>
            <a:srgbClr val="999490"/>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40" name="Text Placeholder 14">
            <a:extLst>
              <a:ext uri="{FF2B5EF4-FFF2-40B4-BE49-F238E27FC236}">
                <a16:creationId xmlns:a16="http://schemas.microsoft.com/office/drawing/2014/main" id="{2FE7559D-9529-40D4-8025-F2B8ED38A995}"/>
              </a:ext>
            </a:extLst>
          </p:cNvPr>
          <p:cNvSpPr>
            <a:spLocks noGrp="1"/>
          </p:cNvSpPr>
          <p:nvPr>
            <p:ph type="body" sz="quarter" idx="34" hasCustomPrompt="1"/>
          </p:nvPr>
        </p:nvSpPr>
        <p:spPr>
          <a:xfrm>
            <a:off x="630231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41" name="Text Placeholder 14">
            <a:extLst>
              <a:ext uri="{FF2B5EF4-FFF2-40B4-BE49-F238E27FC236}">
                <a16:creationId xmlns:a16="http://schemas.microsoft.com/office/drawing/2014/main" id="{2382D6B5-B43B-46F1-B879-42FA4CCBD202}"/>
              </a:ext>
            </a:extLst>
          </p:cNvPr>
          <p:cNvSpPr>
            <a:spLocks noGrp="1"/>
          </p:cNvSpPr>
          <p:nvPr>
            <p:ph type="body" sz="quarter" idx="35"/>
          </p:nvPr>
        </p:nvSpPr>
        <p:spPr>
          <a:xfrm>
            <a:off x="630231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42" name="Text Placeholder 14">
            <a:extLst>
              <a:ext uri="{FF2B5EF4-FFF2-40B4-BE49-F238E27FC236}">
                <a16:creationId xmlns:a16="http://schemas.microsoft.com/office/drawing/2014/main" id="{791F1A27-3497-4ECD-AAAC-804B3DF8F9FB}"/>
              </a:ext>
            </a:extLst>
          </p:cNvPr>
          <p:cNvSpPr>
            <a:spLocks noGrp="1"/>
          </p:cNvSpPr>
          <p:nvPr>
            <p:ph type="body" sz="quarter" idx="36" hasCustomPrompt="1"/>
          </p:nvPr>
        </p:nvSpPr>
        <p:spPr>
          <a:xfrm>
            <a:off x="9514768" y="1917008"/>
            <a:ext cx="1584308" cy="1584000"/>
          </a:xfrm>
          <a:prstGeom prst="rect">
            <a:avLst/>
          </a:prstGeom>
          <a:solidFill>
            <a:srgbClr val="D7D1CC"/>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43" name="Text Placeholder 14">
            <a:extLst>
              <a:ext uri="{FF2B5EF4-FFF2-40B4-BE49-F238E27FC236}">
                <a16:creationId xmlns:a16="http://schemas.microsoft.com/office/drawing/2014/main" id="{E0498A31-1633-4E6B-8EAE-AF4FDE6233F0}"/>
              </a:ext>
            </a:extLst>
          </p:cNvPr>
          <p:cNvSpPr>
            <a:spLocks noGrp="1"/>
          </p:cNvSpPr>
          <p:nvPr>
            <p:ph type="body" sz="quarter" idx="37" hasCustomPrompt="1"/>
          </p:nvPr>
        </p:nvSpPr>
        <p:spPr>
          <a:xfrm>
            <a:off x="9130924"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44" name="Text Placeholder 14">
            <a:extLst>
              <a:ext uri="{FF2B5EF4-FFF2-40B4-BE49-F238E27FC236}">
                <a16:creationId xmlns:a16="http://schemas.microsoft.com/office/drawing/2014/main" id="{9A54FCE6-6684-449A-86E0-142437219426}"/>
              </a:ext>
            </a:extLst>
          </p:cNvPr>
          <p:cNvSpPr>
            <a:spLocks noGrp="1"/>
          </p:cNvSpPr>
          <p:nvPr>
            <p:ph type="body" sz="quarter" idx="38"/>
          </p:nvPr>
        </p:nvSpPr>
        <p:spPr>
          <a:xfrm>
            <a:off x="9130924"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45" name="Rectangle 44">
            <a:extLst>
              <a:ext uri="{FF2B5EF4-FFF2-40B4-BE49-F238E27FC236}">
                <a16:creationId xmlns:a16="http://schemas.microsoft.com/office/drawing/2014/main" id="{895140AB-DCE2-4DB2-81B5-60470D8E34C0}"/>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21" name="Picture 20">
            <a:extLst>
              <a:ext uri="{FF2B5EF4-FFF2-40B4-BE49-F238E27FC236}">
                <a16:creationId xmlns:a16="http://schemas.microsoft.com/office/drawing/2014/main" id="{83BF142C-8B85-4BCA-8B54-67CC7F92FF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FC67645D-435A-4DA4-9CBA-77E7F4B501FE}"/>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03071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with Dark Purple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5"/>
          </a:xfrm>
          <a:prstGeom prst="rect">
            <a:avLst/>
          </a:prstGeom>
          <a:solidFill>
            <a:schemeClr val="accent1"/>
          </a:solidFill>
        </p:spPr>
        <p:txBody>
          <a:bodyPr anchor="ctr">
            <a:normAutofit/>
          </a:bodyPr>
          <a:lstStyle>
            <a:lvl1pPr algn="ctr">
              <a:defRPr sz="1800">
                <a:solidFill>
                  <a:schemeClr val="bg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17F97712-4CC3-452D-A157-BEE84E80571D}"/>
              </a:ext>
            </a:extLst>
          </p:cNvPr>
          <p:cNvSpPr>
            <a:spLocks noGrp="1"/>
          </p:cNvSpPr>
          <p:nvPr>
            <p:ph type="body" sz="quarter" idx="15"/>
          </p:nvPr>
        </p:nvSpPr>
        <p:spPr>
          <a:xfrm>
            <a:off x="695326" y="1700213"/>
            <a:ext cx="519780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F44E802-988F-4822-AAD4-8AB16076B2C0}"/>
              </a:ext>
            </a:extLst>
          </p:cNvPr>
          <p:cNvSpPr>
            <a:spLocks noGrp="1"/>
          </p:cNvSpPr>
          <p:nvPr>
            <p:ph type="dt" sz="half" idx="16"/>
          </p:nvPr>
        </p:nvSpPr>
        <p:spPr/>
        <p:txBody>
          <a:bodyPr/>
          <a:lstStyle/>
          <a:p>
            <a:pPr algn="l"/>
            <a:r>
              <a:rPr lang="en-US"/>
              <a:t>[Entity name]</a:t>
            </a:r>
            <a:endParaRPr lang="en-AU"/>
          </a:p>
        </p:txBody>
      </p:sp>
      <p:sp>
        <p:nvSpPr>
          <p:cNvPr id="11" name="Text Placeholder 5">
            <a:extLst>
              <a:ext uri="{FF2B5EF4-FFF2-40B4-BE49-F238E27FC236}">
                <a16:creationId xmlns:a16="http://schemas.microsoft.com/office/drawing/2014/main" id="{F5F6752E-685A-46CF-8D29-A5D4E0013D21}"/>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9" name="Rectangle 8">
            <a:extLst>
              <a:ext uri="{FF2B5EF4-FFF2-40B4-BE49-F238E27FC236}">
                <a16:creationId xmlns:a16="http://schemas.microsoft.com/office/drawing/2014/main" id="{6DD1DFD8-8A09-48BC-87A4-4F57F6D6FE1B}"/>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976C9786-9794-4BE5-BBFE-4B339825F2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A9EE0658-31AB-4AA9-B241-6C41D88C9769}"/>
              </a:ext>
            </a:extLst>
          </p:cNvPr>
          <p:cNvSpPr>
            <a:spLocks noGrp="1"/>
          </p:cNvSpPr>
          <p:nvPr>
            <p:ph type="title" hasCustomPrompt="1"/>
          </p:nvPr>
        </p:nvSpPr>
        <p:spPr/>
        <p:txBody>
          <a:bodyPr/>
          <a:lstStyle/>
          <a:p>
            <a:r>
              <a:rPr lang="en-US"/>
              <a:t>to edit Master title style</a:t>
            </a:r>
            <a:endParaRPr lang="en-AU"/>
          </a:p>
        </p:txBody>
      </p:sp>
    </p:spTree>
    <p:extLst>
      <p:ext uri="{BB962C8B-B14F-4D97-AF65-F5344CB8AC3E}">
        <p14:creationId xmlns:p14="http://schemas.microsoft.com/office/powerpoint/2010/main" val="221131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with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2"/>
            <a:ext cx="5400673" cy="4608513"/>
          </a:xfrm>
          <a:prstGeom prst="rect">
            <a:avLst/>
          </a:prstGeom>
          <a:solidFill>
            <a:srgbClr val="962A8B"/>
          </a:solidFill>
        </p:spPr>
        <p:txBody>
          <a:bodyPr anchor="ctr">
            <a:normAutofit/>
          </a:bodyPr>
          <a:lstStyle>
            <a:lvl1pPr algn="ctr">
              <a:defRPr sz="1800">
                <a:solidFill>
                  <a:schemeClr val="bg1"/>
                </a:solidFill>
              </a:defRPr>
            </a:lvl1pPr>
          </a:lstStyle>
          <a:p>
            <a:pPr lvl="0"/>
            <a:r>
              <a:rPr lang="en-US"/>
              <a:t>Edit Master text styles</a:t>
            </a:r>
          </a:p>
        </p:txBody>
      </p:sp>
      <p:sp>
        <p:nvSpPr>
          <p:cNvPr id="8" name="Text Placeholder 5">
            <a:extLst>
              <a:ext uri="{FF2B5EF4-FFF2-40B4-BE49-F238E27FC236}">
                <a16:creationId xmlns:a16="http://schemas.microsoft.com/office/drawing/2014/main" id="{1500BB1C-3C6B-46AF-8AA4-A4BA72712C80}"/>
              </a:ext>
            </a:extLst>
          </p:cNvPr>
          <p:cNvSpPr>
            <a:spLocks noGrp="1"/>
          </p:cNvSpPr>
          <p:nvPr>
            <p:ph type="body" sz="quarter" idx="15"/>
          </p:nvPr>
        </p:nvSpPr>
        <p:spPr>
          <a:xfrm>
            <a:off x="694800" y="1700212"/>
            <a:ext cx="5209113" cy="4608516"/>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5">
            <a:extLst>
              <a:ext uri="{FF2B5EF4-FFF2-40B4-BE49-F238E27FC236}">
                <a16:creationId xmlns:a16="http://schemas.microsoft.com/office/drawing/2014/main" id="{8574EA24-97F9-47A1-937E-B8E4F532769A}"/>
              </a:ext>
            </a:extLst>
          </p:cNvPr>
          <p:cNvSpPr>
            <a:spLocks noGrp="1"/>
          </p:cNvSpPr>
          <p:nvPr>
            <p:ph type="title"/>
          </p:nvPr>
        </p:nvSpPr>
        <p:spPr/>
        <p:txBody>
          <a:bodyPr/>
          <a:lstStyle/>
          <a:p>
            <a:r>
              <a:rPr lang="en-US"/>
              <a:t>Click to edit Master title style</a:t>
            </a:r>
            <a:endParaRPr lang="en-AU"/>
          </a:p>
        </p:txBody>
      </p:sp>
      <p:sp>
        <p:nvSpPr>
          <p:cNvPr id="9" name="Date Placeholder 8">
            <a:extLst>
              <a:ext uri="{FF2B5EF4-FFF2-40B4-BE49-F238E27FC236}">
                <a16:creationId xmlns:a16="http://schemas.microsoft.com/office/drawing/2014/main" id="{7E45B7E6-67E2-4417-B8C5-36EEB1A4FA61}"/>
              </a:ext>
            </a:extLst>
          </p:cNvPr>
          <p:cNvSpPr>
            <a:spLocks noGrp="1"/>
          </p:cNvSpPr>
          <p:nvPr>
            <p:ph type="dt" sz="half" idx="16"/>
          </p:nvPr>
        </p:nvSpPr>
        <p:spPr/>
        <p:txBody>
          <a:bodyPr/>
          <a:lstStyle/>
          <a:p>
            <a:pPr algn="l"/>
            <a:r>
              <a:rPr lang="en-US"/>
              <a:t>[Entity name]</a:t>
            </a:r>
            <a:endParaRPr lang="en-AU"/>
          </a:p>
        </p:txBody>
      </p:sp>
      <p:sp>
        <p:nvSpPr>
          <p:cNvPr id="10" name="Footer Placeholder 9">
            <a:extLst>
              <a:ext uri="{FF2B5EF4-FFF2-40B4-BE49-F238E27FC236}">
                <a16:creationId xmlns:a16="http://schemas.microsoft.com/office/drawing/2014/main" id="{356B92F1-D406-4B16-A1AC-4B90521D92A1}"/>
              </a:ext>
            </a:extLst>
          </p:cNvPr>
          <p:cNvSpPr>
            <a:spLocks noGrp="1"/>
          </p:cNvSpPr>
          <p:nvPr>
            <p:ph type="ftr" sz="quarter" idx="17"/>
          </p:nvPr>
        </p:nvSpPr>
        <p:spPr/>
        <p:txBody>
          <a:bodyPr/>
          <a:lstStyle/>
          <a:p>
            <a:r>
              <a:rPr lang="en-AU"/>
              <a:t>[Presentation Title] | [Date]</a:t>
            </a:r>
          </a:p>
        </p:txBody>
      </p:sp>
      <p:sp>
        <p:nvSpPr>
          <p:cNvPr id="11" name="Slide Number Placeholder 10">
            <a:extLst>
              <a:ext uri="{FF2B5EF4-FFF2-40B4-BE49-F238E27FC236}">
                <a16:creationId xmlns:a16="http://schemas.microsoft.com/office/drawing/2014/main" id="{4EF75C0A-DA87-49E7-AF8C-E35E9D6CA405}"/>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3" name="Text Placeholder 5">
            <a:extLst>
              <a:ext uri="{FF2B5EF4-FFF2-40B4-BE49-F238E27FC236}">
                <a16:creationId xmlns:a16="http://schemas.microsoft.com/office/drawing/2014/main" id="{B11690AC-7C51-47ED-9DD6-4A98D2E79BBF}"/>
              </a:ext>
            </a:extLst>
          </p:cNvPr>
          <p:cNvSpPr>
            <a:spLocks noGrp="1"/>
          </p:cNvSpPr>
          <p:nvPr>
            <p:ph type="body" sz="quarter" idx="19"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2" name="Rectangle 11">
            <a:extLst>
              <a:ext uri="{FF2B5EF4-FFF2-40B4-BE49-F238E27FC236}">
                <a16:creationId xmlns:a16="http://schemas.microsoft.com/office/drawing/2014/main" id="{F2CACF9F-55D3-4152-BDFF-84674C07B2B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5" name="Picture 14">
            <a:extLst>
              <a:ext uri="{FF2B5EF4-FFF2-40B4-BE49-F238E27FC236}">
                <a16:creationId xmlns:a16="http://schemas.microsoft.com/office/drawing/2014/main" id="{3574170D-AC78-463A-B8E0-8E87954EAB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164383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Neutral 1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3" y="1700213"/>
            <a:ext cx="5400672" cy="4608515"/>
          </a:xfrm>
          <a:prstGeom prst="rect">
            <a:avLst/>
          </a:prstGeom>
          <a:solidFill>
            <a:srgbClr val="D7D1CC"/>
          </a:solidFill>
        </p:spPr>
        <p:txBody>
          <a:bodyPr anchor="ctr">
            <a:normAutofit/>
          </a:bodyPr>
          <a:lstStyle>
            <a:lvl1pPr algn="ctr">
              <a:defRPr sz="1800">
                <a:solidFill>
                  <a:schemeClr val="tx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643BCE34-49B7-4BA0-8263-6432C37E47F9}"/>
              </a:ext>
            </a:extLst>
          </p:cNvPr>
          <p:cNvSpPr>
            <a:spLocks noGrp="1"/>
          </p:cNvSpPr>
          <p:nvPr>
            <p:ph type="body" sz="quarter" idx="15"/>
          </p:nvPr>
        </p:nvSpPr>
        <p:spPr>
          <a:xfrm>
            <a:off x="694800" y="1700213"/>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DA8FA6D2-EF83-4585-B84E-EC3FACE3286F}"/>
              </a:ext>
            </a:extLst>
          </p:cNvPr>
          <p:cNvSpPr>
            <a:spLocks noGrp="1"/>
          </p:cNvSpPr>
          <p:nvPr>
            <p:ph type="dt" sz="half" idx="16"/>
          </p:nvPr>
        </p:nvSpPr>
        <p:spPr/>
        <p:txBody>
          <a:bodyPr/>
          <a:lstStyle/>
          <a:p>
            <a:pPr algn="l"/>
            <a:r>
              <a:rPr lang="en-US"/>
              <a:t>[Entity name]</a:t>
            </a:r>
            <a:endParaRPr lang="en-AU"/>
          </a:p>
        </p:txBody>
      </p:sp>
      <p:sp>
        <p:nvSpPr>
          <p:cNvPr id="5" name="Title 4">
            <a:extLst>
              <a:ext uri="{FF2B5EF4-FFF2-40B4-BE49-F238E27FC236}">
                <a16:creationId xmlns:a16="http://schemas.microsoft.com/office/drawing/2014/main" id="{5045A20B-3961-4824-8B5F-429563405594}"/>
              </a:ext>
            </a:extLst>
          </p:cNvPr>
          <p:cNvSpPr>
            <a:spLocks noGrp="1"/>
          </p:cNvSpPr>
          <p:nvPr>
            <p:ph type="title"/>
          </p:nvPr>
        </p:nvSpPr>
        <p:spPr/>
        <p:txBody>
          <a:bodyPr/>
          <a:lstStyle/>
          <a:p>
            <a:r>
              <a:rPr lang="en-US"/>
              <a:t>Click to edit Master title style</a:t>
            </a:r>
            <a:endParaRPr lang="en-AU"/>
          </a:p>
        </p:txBody>
      </p:sp>
      <p:sp>
        <p:nvSpPr>
          <p:cNvPr id="9" name="Text Placeholder 5">
            <a:extLst>
              <a:ext uri="{FF2B5EF4-FFF2-40B4-BE49-F238E27FC236}">
                <a16:creationId xmlns:a16="http://schemas.microsoft.com/office/drawing/2014/main" id="{DB36345A-6B2C-4967-909A-6BAA4D16DEDF}"/>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1" name="Rectangle 10">
            <a:extLst>
              <a:ext uri="{FF2B5EF4-FFF2-40B4-BE49-F238E27FC236}">
                <a16:creationId xmlns:a16="http://schemas.microsoft.com/office/drawing/2014/main" id="{2DA7A291-5EAC-486D-928E-F46ED8B55AD0}"/>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CD6EAF7D-7C9B-4789-AC1C-A7AF349D1D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170852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1143405"/>
            <a:ext cx="10728647" cy="1296144"/>
          </a:xfrm>
        </p:spPr>
        <p:txBody>
          <a:bodyPr anchor="b">
            <a:noAutofit/>
          </a:bodyPr>
          <a:lstStyle>
            <a:lvl1pPr>
              <a:lnSpc>
                <a:spcPts val="5040"/>
              </a:lnSpc>
              <a:defRPr sz="4200">
                <a:solidFill>
                  <a:schemeClr val="bg1"/>
                </a:solidFill>
              </a:defRPr>
            </a:lvl1pPr>
          </a:lstStyle>
          <a:p>
            <a:r>
              <a:rPr lang="en-US"/>
              <a:t>[Title]</a:t>
            </a:r>
            <a:endParaRPr lang="en-AU"/>
          </a:p>
        </p:txBody>
      </p:sp>
      <p:sp>
        <p:nvSpPr>
          <p:cNvPr id="7" name="Text Placeholder 6"/>
          <p:cNvSpPr>
            <a:spLocks noGrp="1"/>
          </p:cNvSpPr>
          <p:nvPr>
            <p:ph type="body" sz="quarter" idx="10" hasCustomPrompt="1"/>
          </p:nvPr>
        </p:nvSpPr>
        <p:spPr>
          <a:xfrm>
            <a:off x="695306" y="2553954"/>
            <a:ext cx="10737592" cy="2675249"/>
          </a:xfrm>
          <a:prstGeom prst="rect">
            <a:avLst/>
          </a:prstGeom>
          <a:noFill/>
        </p:spPr>
        <p:txBody>
          <a:bodyPr>
            <a:normAutofit/>
          </a:bodyPr>
          <a:lstStyle>
            <a:lvl1pPr marL="0" indent="0">
              <a:lnSpc>
                <a:spcPts val="3240"/>
              </a:lnSpc>
              <a:buNone/>
              <a:defRPr sz="2700">
                <a:solidFill>
                  <a:schemeClr val="bg1"/>
                </a:solidFill>
              </a:defRPr>
            </a:lvl1pPr>
          </a:lstStyle>
          <a:p>
            <a:pPr lvl="0"/>
            <a:r>
              <a:rPr lang="en-US"/>
              <a:t>[Subtitle]</a:t>
            </a:r>
          </a:p>
        </p:txBody>
      </p:sp>
      <p:sp>
        <p:nvSpPr>
          <p:cNvPr id="3" name="Rectangle 2">
            <a:extLst>
              <a:ext uri="{FF2B5EF4-FFF2-40B4-BE49-F238E27FC236}">
                <a16:creationId xmlns:a16="http://schemas.microsoft.com/office/drawing/2014/main" id="{19933EA7-FE92-4C6D-8733-61E671888999}"/>
              </a:ext>
            </a:extLst>
          </p:cNvPr>
          <p:cNvSpPr/>
          <p:nvPr userDrawn="1"/>
        </p:nvSpPr>
        <p:spPr>
          <a:xfrm>
            <a:off x="2" y="0"/>
            <a:ext cx="12191999" cy="9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6" name="Picture 15">
            <a:extLst>
              <a:ext uri="{FF2B5EF4-FFF2-40B4-BE49-F238E27FC236}">
                <a16:creationId xmlns:a16="http://schemas.microsoft.com/office/drawing/2014/main" id="{D93FA41E-EFD5-45E8-BE8D-8CAB28F4BD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4849" y="234886"/>
            <a:ext cx="2988000" cy="452585"/>
          </a:xfrm>
          <a:prstGeom prst="rect">
            <a:avLst/>
          </a:prstGeom>
        </p:spPr>
      </p:pic>
      <p:sp>
        <p:nvSpPr>
          <p:cNvPr id="5" name="TextBox 4">
            <a:extLst>
              <a:ext uri="{FF2B5EF4-FFF2-40B4-BE49-F238E27FC236}">
                <a16:creationId xmlns:a16="http://schemas.microsoft.com/office/drawing/2014/main" id="{FDDADB43-ED09-48C5-A41D-5E4BDF72C85E}"/>
              </a:ext>
            </a:extLst>
          </p:cNvPr>
          <p:cNvSpPr txBox="1"/>
          <p:nvPr userDrawn="1"/>
        </p:nvSpPr>
        <p:spPr>
          <a:xfrm>
            <a:off x="1" y="-1586050"/>
            <a:ext cx="7632171" cy="1384995"/>
          </a:xfrm>
          <a:prstGeom prst="rect">
            <a:avLst/>
          </a:prstGeom>
          <a:solidFill>
            <a:schemeClr val="accent1"/>
          </a:solidFill>
        </p:spPr>
        <p:txBody>
          <a:bodyPr wrap="square" rtlCol="0">
            <a:spAutoFit/>
          </a:bodyPr>
          <a:lstStyle/>
          <a:p>
            <a:r>
              <a:rPr lang="en-AU" sz="1400">
                <a:solidFill>
                  <a:schemeClr val="bg1"/>
                </a:solidFill>
              </a:rPr>
              <a:t>For this slide design, you can choose your own image </a:t>
            </a:r>
            <a:br>
              <a:rPr lang="en-AU" sz="1400">
                <a:solidFill>
                  <a:schemeClr val="bg1"/>
                </a:solidFill>
              </a:rPr>
            </a:br>
            <a:r>
              <a:rPr lang="en-AU" sz="1400">
                <a:solidFill>
                  <a:schemeClr val="bg1"/>
                </a:solidFill>
              </a:rPr>
              <a:t>by right-clicking somewhere on the slide, not in a content placeholder.</a:t>
            </a:r>
          </a:p>
          <a:p>
            <a:r>
              <a:rPr lang="en-US" sz="1400">
                <a:solidFill>
                  <a:schemeClr val="bg1"/>
                </a:solidFill>
              </a:rPr>
              <a:t>‘Format Background</a:t>
            </a:r>
          </a:p>
          <a:p>
            <a:r>
              <a:rPr lang="en-US" sz="1400">
                <a:solidFill>
                  <a:schemeClr val="bg1"/>
                </a:solidFill>
              </a:rPr>
              <a:t>Under the ‘Fill’ menu, ‘Picture’ is already selected</a:t>
            </a:r>
          </a:p>
          <a:p>
            <a:r>
              <a:rPr lang="en-US" sz="1400">
                <a:solidFill>
                  <a:schemeClr val="bg1"/>
                </a:solidFill>
              </a:rPr>
              <a:t>Go to the ‘File’ button and select another image</a:t>
            </a:r>
          </a:p>
          <a:p>
            <a:r>
              <a:rPr lang="en-US" sz="1400">
                <a:solidFill>
                  <a:schemeClr val="bg1"/>
                </a:solidFill>
              </a:rPr>
              <a:t>Change text </a:t>
            </a:r>
            <a:r>
              <a:rPr lang="en-US" sz="1400" err="1">
                <a:solidFill>
                  <a:schemeClr val="bg1"/>
                </a:solidFill>
              </a:rPr>
              <a:t>colour</a:t>
            </a:r>
            <a:r>
              <a:rPr lang="en-US" sz="1400">
                <a:solidFill>
                  <a:schemeClr val="bg1"/>
                </a:solidFill>
              </a:rPr>
              <a:t> as necessary to suit the image</a:t>
            </a:r>
            <a:endParaRPr lang="en-AU" sz="1400">
              <a:solidFill>
                <a:schemeClr val="bg1"/>
              </a:solidFill>
            </a:endParaRPr>
          </a:p>
        </p:txBody>
      </p:sp>
      <p:sp>
        <p:nvSpPr>
          <p:cNvPr id="11" name="Right Triangle 3">
            <a:extLst>
              <a:ext uri="{FF2B5EF4-FFF2-40B4-BE49-F238E27FC236}">
                <a16:creationId xmlns:a16="http://schemas.microsoft.com/office/drawing/2014/main" id="{5A5C0481-15B5-4619-B80D-C8C9ABD7F904}"/>
              </a:ext>
            </a:extLst>
          </p:cNvPr>
          <p:cNvSpPr/>
          <p:nvPr userDrawn="1"/>
        </p:nvSpPr>
        <p:spPr>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Graphic 1">
            <a:extLst>
              <a:ext uri="{FF2B5EF4-FFF2-40B4-BE49-F238E27FC236}">
                <a16:creationId xmlns:a16="http://schemas.microsoft.com/office/drawing/2014/main" id="{84EF10FC-E046-43D3-9897-04BE4FF5A176}"/>
              </a:ext>
            </a:extLst>
          </p:cNvPr>
          <p:cNvSpPr/>
          <p:nvPr userDrawn="1"/>
        </p:nvSpPr>
        <p:spPr>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25671568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Neutral 2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2"/>
          </a:xfrm>
          <a:prstGeom prst="rect">
            <a:avLst/>
          </a:prstGeom>
          <a:solidFill>
            <a:srgbClr val="999490"/>
          </a:solidFill>
        </p:spPr>
        <p:txBody>
          <a:bodyPr anchor="ctr">
            <a:normAutofit/>
          </a:bodyPr>
          <a:lstStyle>
            <a:lvl1pPr algn="ctr">
              <a:defRPr sz="1800">
                <a:solidFill>
                  <a:schemeClr val="bg1"/>
                </a:solidFill>
              </a:defRPr>
            </a:lvl1pPr>
          </a:lstStyle>
          <a:p>
            <a:pPr lvl="0"/>
            <a:r>
              <a:rPr lang="en-US"/>
              <a:t>Edit Master text styles</a:t>
            </a:r>
          </a:p>
        </p:txBody>
      </p:sp>
      <p:sp>
        <p:nvSpPr>
          <p:cNvPr id="9" name="Text Placeholder 5">
            <a:extLst>
              <a:ext uri="{FF2B5EF4-FFF2-40B4-BE49-F238E27FC236}">
                <a16:creationId xmlns:a16="http://schemas.microsoft.com/office/drawing/2014/main" id="{00D8A284-12F0-43E7-820E-1E72AC40E17F}"/>
              </a:ext>
            </a:extLst>
          </p:cNvPr>
          <p:cNvSpPr>
            <a:spLocks noGrp="1"/>
          </p:cNvSpPr>
          <p:nvPr>
            <p:ph type="body" sz="quarter" idx="15"/>
          </p:nvPr>
        </p:nvSpPr>
        <p:spPr>
          <a:xfrm>
            <a:off x="694800" y="1700212"/>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4C7241E-C81A-4E97-A038-49339AFE0279}"/>
              </a:ext>
            </a:extLst>
          </p:cNvPr>
          <p:cNvSpPr>
            <a:spLocks noGrp="1"/>
          </p:cNvSpPr>
          <p:nvPr>
            <p:ph type="dt" sz="half" idx="16"/>
          </p:nvPr>
        </p:nvSpPr>
        <p:spPr/>
        <p:txBody>
          <a:bodyPr/>
          <a:lstStyle/>
          <a:p>
            <a:pPr algn="l"/>
            <a:r>
              <a:rPr lang="en-US"/>
              <a:t>[Entity name]</a:t>
            </a:r>
            <a:endParaRPr lang="en-AU"/>
          </a:p>
        </p:txBody>
      </p:sp>
      <p:sp>
        <p:nvSpPr>
          <p:cNvPr id="6" name="Title 5">
            <a:extLst>
              <a:ext uri="{FF2B5EF4-FFF2-40B4-BE49-F238E27FC236}">
                <a16:creationId xmlns:a16="http://schemas.microsoft.com/office/drawing/2014/main" id="{F3255835-9B81-4FE6-A19A-BDEACE6D532E}"/>
              </a:ext>
            </a:extLst>
          </p:cNvPr>
          <p:cNvSpPr>
            <a:spLocks noGrp="1"/>
          </p:cNvSpPr>
          <p:nvPr>
            <p:ph type="title"/>
          </p:nvPr>
        </p:nvSpPr>
        <p:spPr/>
        <p:txBody>
          <a:bodyPr/>
          <a:lstStyle/>
          <a:p>
            <a:r>
              <a:rPr lang="en-US"/>
              <a:t>Click to edit Master title style</a:t>
            </a:r>
            <a:endParaRPr lang="en-AU"/>
          </a:p>
        </p:txBody>
      </p:sp>
      <p:sp>
        <p:nvSpPr>
          <p:cNvPr id="11" name="Text Placeholder 5">
            <a:extLst>
              <a:ext uri="{FF2B5EF4-FFF2-40B4-BE49-F238E27FC236}">
                <a16:creationId xmlns:a16="http://schemas.microsoft.com/office/drawing/2014/main" id="{FE5F36F7-9D4E-4EA5-882E-DEDD94B59C30}"/>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Rectangle 9">
            <a:extLst>
              <a:ext uri="{FF2B5EF4-FFF2-40B4-BE49-F238E27FC236}">
                <a16:creationId xmlns:a16="http://schemas.microsoft.com/office/drawing/2014/main" id="{13000394-8C62-4535-AFCB-49065079CFAF}"/>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A9739123-EB1E-4E5F-B70D-F7DEE2CEE7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179634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Pullouts">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A75515C-08B2-490C-B8D9-273E0B4B793E}"/>
              </a:ext>
            </a:extLst>
          </p:cNvPr>
          <p:cNvSpPr>
            <a:spLocks noGrp="1"/>
          </p:cNvSpPr>
          <p:nvPr>
            <p:ph type="body" sz="quarter" idx="21" hasCustomPrompt="1"/>
          </p:nvPr>
        </p:nvSpPr>
        <p:spPr>
          <a:xfrm>
            <a:off x="8112127" y="1700213"/>
            <a:ext cx="3384548" cy="4615710"/>
          </a:xfrm>
          <a:prstGeom prst="rect">
            <a:avLst/>
          </a:prstGeom>
          <a:solidFill>
            <a:schemeClr val="accent1"/>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a:t>[Enter text – You can change the colour of this placeholder under the ‘Shape fill’ menu]</a:t>
            </a:r>
          </a:p>
        </p:txBody>
      </p:sp>
      <p:sp>
        <p:nvSpPr>
          <p:cNvPr id="3" name="Footer Placeholder 2">
            <a:extLst>
              <a:ext uri="{FF2B5EF4-FFF2-40B4-BE49-F238E27FC236}">
                <a16:creationId xmlns:a16="http://schemas.microsoft.com/office/drawing/2014/main" id="{24210091-B817-4684-B184-7D4087D1A130}"/>
              </a:ext>
            </a:extLst>
          </p:cNvPr>
          <p:cNvSpPr>
            <a:spLocks noGrp="1"/>
          </p:cNvSpPr>
          <p:nvPr>
            <p:ph type="ftr" sz="quarter" idx="10"/>
          </p:nvPr>
        </p:nvSpPr>
        <p:spPr/>
        <p:txBody>
          <a:bodyPr/>
          <a:lstStyle>
            <a:lvl1pPr>
              <a:defRPr b="0"/>
            </a:lvl1pPr>
          </a:lstStyle>
          <a:p>
            <a:r>
              <a:rPr lang="en-AU"/>
              <a:t>[Presentation Title] | [Date]</a:t>
            </a:r>
          </a:p>
        </p:txBody>
      </p:sp>
      <p:sp>
        <p:nvSpPr>
          <p:cNvPr id="4" name="Slide Number Placeholder 3">
            <a:extLst>
              <a:ext uri="{FF2B5EF4-FFF2-40B4-BE49-F238E27FC236}">
                <a16:creationId xmlns:a16="http://schemas.microsoft.com/office/drawing/2014/main" id="{4886D46C-E3B9-4EED-8ECB-83007B70FCF7}"/>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a:extLst>
              <a:ext uri="{FF2B5EF4-FFF2-40B4-BE49-F238E27FC236}">
                <a16:creationId xmlns:a16="http://schemas.microsoft.com/office/drawing/2014/main" id="{2EFFA529-ABC2-48D5-B054-69D988F2D0EC}"/>
              </a:ext>
            </a:extLst>
          </p:cNvPr>
          <p:cNvSpPr>
            <a:spLocks noGrp="1"/>
          </p:cNvSpPr>
          <p:nvPr>
            <p:ph type="dt" sz="half" idx="17"/>
          </p:nvPr>
        </p:nvSpPr>
        <p:spPr/>
        <p:txBody>
          <a:bodyPr/>
          <a:lstStyle/>
          <a:p>
            <a:pPr algn="l"/>
            <a:r>
              <a:rPr lang="en-US"/>
              <a:t>[Entity name]</a:t>
            </a:r>
            <a:endParaRPr lang="en-AU"/>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Text Placeholder 6">
            <a:extLst>
              <a:ext uri="{FF2B5EF4-FFF2-40B4-BE49-F238E27FC236}">
                <a16:creationId xmlns:a16="http://schemas.microsoft.com/office/drawing/2014/main" id="{5A8D97C9-2BD4-40D2-8A9C-5D0FDC041E5C}"/>
              </a:ext>
            </a:extLst>
          </p:cNvPr>
          <p:cNvSpPr>
            <a:spLocks noGrp="1"/>
          </p:cNvSpPr>
          <p:nvPr>
            <p:ph type="body" sz="quarter" idx="19" hasCustomPrompt="1"/>
          </p:nvPr>
        </p:nvSpPr>
        <p:spPr>
          <a:xfrm>
            <a:off x="695328" y="1700213"/>
            <a:ext cx="3384548" cy="4615710"/>
          </a:xfrm>
          <a:prstGeom prst="rect">
            <a:avLst/>
          </a:prstGeom>
          <a:solidFill>
            <a:srgbClr val="962A8B"/>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a:t>[Enter text – You can change the colour of this placeholder under the ‘Shape fill’ menu]</a:t>
            </a:r>
          </a:p>
        </p:txBody>
      </p:sp>
      <p:sp>
        <p:nvSpPr>
          <p:cNvPr id="12" name="Text Placeholder 6">
            <a:extLst>
              <a:ext uri="{FF2B5EF4-FFF2-40B4-BE49-F238E27FC236}">
                <a16:creationId xmlns:a16="http://schemas.microsoft.com/office/drawing/2014/main" id="{2409A6CC-1C55-4870-8E22-205BA52568D4}"/>
              </a:ext>
            </a:extLst>
          </p:cNvPr>
          <p:cNvSpPr>
            <a:spLocks noGrp="1"/>
          </p:cNvSpPr>
          <p:nvPr>
            <p:ph type="body" sz="quarter" idx="20" hasCustomPrompt="1"/>
          </p:nvPr>
        </p:nvSpPr>
        <p:spPr>
          <a:xfrm>
            <a:off x="4387255" y="1692905"/>
            <a:ext cx="3384548" cy="4615710"/>
          </a:xfrm>
          <a:prstGeom prst="rect">
            <a:avLst/>
          </a:prstGeom>
          <a:solidFill>
            <a:srgbClr val="999490"/>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a:t>[Enter text – You can change the colour of this placeholder under the ‘Shape fill’ menu]</a:t>
            </a:r>
          </a:p>
        </p:txBody>
      </p:sp>
      <p:sp>
        <p:nvSpPr>
          <p:cNvPr id="14" name="Rectangle 13">
            <a:extLst>
              <a:ext uri="{FF2B5EF4-FFF2-40B4-BE49-F238E27FC236}">
                <a16:creationId xmlns:a16="http://schemas.microsoft.com/office/drawing/2014/main" id="{1E1AC039-02E7-49D5-B557-F29BDF128A9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6" name="Picture 15">
            <a:extLst>
              <a:ext uri="{FF2B5EF4-FFF2-40B4-BE49-F238E27FC236}">
                <a16:creationId xmlns:a16="http://schemas.microsoft.com/office/drawing/2014/main" id="{7AE48569-D32E-4698-B1DF-F6D3A1B423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40466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ulti-layout 1">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06D0029-C709-49E4-ADBE-DE71FBF91E19}"/>
              </a:ext>
            </a:extLst>
          </p:cNvPr>
          <p:cNvSpPr>
            <a:spLocks noGrp="1"/>
          </p:cNvSpPr>
          <p:nvPr>
            <p:ph sz="quarter" idx="15"/>
          </p:nvPr>
        </p:nvSpPr>
        <p:spPr>
          <a:xfrm>
            <a:off x="694800" y="3593712"/>
            <a:ext cx="5198533" cy="2715015"/>
          </a:xfrm>
          <a:prstGeom prst="rect">
            <a:avLst/>
          </a:prstGeom>
        </p:spPr>
        <p:txBody>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13">
            <a:extLst>
              <a:ext uri="{FF2B5EF4-FFF2-40B4-BE49-F238E27FC236}">
                <a16:creationId xmlns:a16="http://schemas.microsoft.com/office/drawing/2014/main" id="{842AA681-0A5C-4843-AFF7-8900ED2A6D68}"/>
              </a:ext>
            </a:extLst>
          </p:cNvPr>
          <p:cNvSpPr>
            <a:spLocks noGrp="1"/>
          </p:cNvSpPr>
          <p:nvPr>
            <p:ph sz="quarter" idx="16" hasCustomPrompt="1"/>
          </p:nvPr>
        </p:nvSpPr>
        <p:spPr>
          <a:xfrm>
            <a:off x="6288618" y="2024810"/>
            <a:ext cx="5198400" cy="2427894"/>
          </a:xfrm>
          <a:prstGeom prst="rect">
            <a:avLst/>
          </a:prstGeom>
        </p:spPr>
        <p:txBody>
          <a:bodyPr/>
          <a:lstStyle>
            <a:lvl1pPr>
              <a:defRPr/>
            </a:lvl1pPr>
          </a:lstStyle>
          <a:p>
            <a:pPr lvl="0"/>
            <a:r>
              <a:rPr lang="en-US"/>
              <a:t> </a:t>
            </a:r>
            <a:endParaRPr lang="en-AU"/>
          </a:p>
        </p:txBody>
      </p:sp>
      <p:sp>
        <p:nvSpPr>
          <p:cNvPr id="16" name="Content Placeholder 11">
            <a:extLst>
              <a:ext uri="{FF2B5EF4-FFF2-40B4-BE49-F238E27FC236}">
                <a16:creationId xmlns:a16="http://schemas.microsoft.com/office/drawing/2014/main" id="{C1A5F930-F83B-4616-AC17-D7231CE87421}"/>
              </a:ext>
            </a:extLst>
          </p:cNvPr>
          <p:cNvSpPr>
            <a:spLocks noGrp="1"/>
          </p:cNvSpPr>
          <p:nvPr>
            <p:ph sz="quarter" idx="17"/>
          </p:nvPr>
        </p:nvSpPr>
        <p:spPr>
          <a:xfrm>
            <a:off x="6288619" y="4602158"/>
            <a:ext cx="5198533" cy="1700191"/>
          </a:xfrm>
          <a:prstGeom prst="rect">
            <a:avLst/>
          </a:prstGeo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0ABFF14A-9BDE-42F0-AA14-E13CCFE3E4FE}"/>
              </a:ext>
            </a:extLst>
          </p:cNvPr>
          <p:cNvSpPr>
            <a:spLocks noGrp="1"/>
          </p:cNvSpPr>
          <p:nvPr>
            <p:ph type="body" sz="quarter" idx="18"/>
          </p:nvPr>
        </p:nvSpPr>
        <p:spPr>
          <a:xfrm>
            <a:off x="694800" y="1700808"/>
            <a:ext cx="5198532" cy="1743450"/>
          </a:xfrm>
          <a:prstGeom prst="rect">
            <a:avLst/>
          </a:prstGeom>
        </p:spPr>
        <p:txBody>
          <a:bodyPr/>
          <a:lstStyle/>
          <a:p>
            <a:pPr lvl="0"/>
            <a:r>
              <a:rPr lang="en-US"/>
              <a:t>Edit Master text styles</a:t>
            </a:r>
          </a:p>
        </p:txBody>
      </p:sp>
      <p:sp>
        <p:nvSpPr>
          <p:cNvPr id="13" name="Content Placeholder 11">
            <a:extLst>
              <a:ext uri="{FF2B5EF4-FFF2-40B4-BE49-F238E27FC236}">
                <a16:creationId xmlns:a16="http://schemas.microsoft.com/office/drawing/2014/main" id="{47FC4A52-417F-4863-97DD-E656EA43AC92}"/>
              </a:ext>
            </a:extLst>
          </p:cNvPr>
          <p:cNvSpPr>
            <a:spLocks noGrp="1"/>
          </p:cNvSpPr>
          <p:nvPr>
            <p:ph sz="quarter" idx="19" hasCustomPrompt="1"/>
          </p:nvPr>
        </p:nvSpPr>
        <p:spPr>
          <a:xfrm>
            <a:off x="6288619" y="1700809"/>
            <a:ext cx="5198533" cy="324000"/>
          </a:xfrm>
          <a:prstGeom prst="rect">
            <a:avLst/>
          </a:prstGeom>
        </p:spPr>
        <p:txBody>
          <a:bodyPr>
            <a:normAutofit/>
          </a:bodyPr>
          <a:lstStyle>
            <a:lvl5pPr>
              <a:defRPr lang="en-AU" sz="2000" b="1" dirty="0"/>
            </a:lvl5pPr>
          </a:lstStyle>
          <a:p>
            <a:pPr lvl="4"/>
            <a:r>
              <a:rPr lang="en-US"/>
              <a:t>Fifth level</a:t>
            </a:r>
            <a:endParaRPr lang="en-AU"/>
          </a:p>
        </p:txBody>
      </p:sp>
      <p:sp>
        <p:nvSpPr>
          <p:cNvPr id="7" name="Title 6">
            <a:extLst>
              <a:ext uri="{FF2B5EF4-FFF2-40B4-BE49-F238E27FC236}">
                <a16:creationId xmlns:a16="http://schemas.microsoft.com/office/drawing/2014/main" id="{5A696586-6988-4D6B-BE2D-2C0EDF447A61}"/>
              </a:ext>
            </a:extLst>
          </p:cNvPr>
          <p:cNvSpPr>
            <a:spLocks noGrp="1"/>
          </p:cNvSpPr>
          <p:nvPr>
            <p:ph type="title"/>
          </p:nvPr>
        </p:nvSpPr>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2D4702DF-17BD-46ED-A802-86B361F2E09F}"/>
              </a:ext>
            </a:extLst>
          </p:cNvPr>
          <p:cNvSpPr>
            <a:spLocks noGrp="1"/>
          </p:cNvSpPr>
          <p:nvPr>
            <p:ph type="dt" sz="half" idx="20"/>
          </p:nvPr>
        </p:nvSpPr>
        <p:spPr/>
        <p:txBody>
          <a:bodyPr/>
          <a:lstStyle/>
          <a:p>
            <a:pPr algn="l"/>
            <a:r>
              <a:rPr lang="en-US"/>
              <a:t>[Entity name]</a:t>
            </a:r>
            <a:endParaRPr lang="en-AU"/>
          </a:p>
        </p:txBody>
      </p:sp>
      <p:sp>
        <p:nvSpPr>
          <p:cNvPr id="3" name="Footer Placeholder 2">
            <a:extLst>
              <a:ext uri="{FF2B5EF4-FFF2-40B4-BE49-F238E27FC236}">
                <a16:creationId xmlns:a16="http://schemas.microsoft.com/office/drawing/2014/main" id="{A95DBF07-3CD1-4DDE-9A1A-D0E171973E18}"/>
              </a:ext>
            </a:extLst>
          </p:cNvPr>
          <p:cNvSpPr>
            <a:spLocks noGrp="1"/>
          </p:cNvSpPr>
          <p:nvPr>
            <p:ph type="ftr" sz="quarter" idx="21"/>
          </p:nvPr>
        </p:nvSpPr>
        <p:spPr/>
        <p:txBody>
          <a:bodyPr/>
          <a:lstStyle/>
          <a:p>
            <a:r>
              <a:rPr lang="en-AU"/>
              <a:t>[Presentation Title] | [Date]</a:t>
            </a:r>
          </a:p>
        </p:txBody>
      </p:sp>
      <p:sp>
        <p:nvSpPr>
          <p:cNvPr id="4" name="Slide Number Placeholder 3">
            <a:extLst>
              <a:ext uri="{FF2B5EF4-FFF2-40B4-BE49-F238E27FC236}">
                <a16:creationId xmlns:a16="http://schemas.microsoft.com/office/drawing/2014/main" id="{1C4A7C89-2B79-461C-8BD1-C3E341EC7BC0}"/>
              </a:ext>
            </a:extLst>
          </p:cNvPr>
          <p:cNvSpPr>
            <a:spLocks noGrp="1"/>
          </p:cNvSpPr>
          <p:nvPr>
            <p:ph type="sldNum" sz="quarter" idx="22"/>
          </p:nvPr>
        </p:nvSpPr>
        <p:spPr/>
        <p:txBody>
          <a:bodyPr/>
          <a:lstStyle/>
          <a:p>
            <a:fld id="{E917DE0E-AFB1-41FD-BC35-27DB61CA125F}" type="slidenum">
              <a:rPr lang="en-AU" smtClean="0"/>
              <a:pPr/>
              <a:t>‹#›</a:t>
            </a:fld>
            <a:endParaRPr lang="en-AU"/>
          </a:p>
        </p:txBody>
      </p:sp>
      <p:sp>
        <p:nvSpPr>
          <p:cNvPr id="15" name="Text Placeholder 5">
            <a:extLst>
              <a:ext uri="{FF2B5EF4-FFF2-40B4-BE49-F238E27FC236}">
                <a16:creationId xmlns:a16="http://schemas.microsoft.com/office/drawing/2014/main" id="{14229EC4-696A-4791-8EB0-396DF61F7A28}"/>
              </a:ext>
            </a:extLst>
          </p:cNvPr>
          <p:cNvSpPr>
            <a:spLocks noGrp="1"/>
          </p:cNvSpPr>
          <p:nvPr>
            <p:ph type="body" sz="quarter" idx="23"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7" name="Rectangle 16">
            <a:extLst>
              <a:ext uri="{FF2B5EF4-FFF2-40B4-BE49-F238E27FC236}">
                <a16:creationId xmlns:a16="http://schemas.microsoft.com/office/drawing/2014/main" id="{FB3B4A2E-6294-4DC9-8779-3231A7E9B5C2}"/>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9" name="Picture 18">
            <a:extLst>
              <a:ext uri="{FF2B5EF4-FFF2-40B4-BE49-F238E27FC236}">
                <a16:creationId xmlns:a16="http://schemas.microsoft.com/office/drawing/2014/main" id="{4BCAB502-16F2-4A19-97A1-C081D2265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392968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ulti-layout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BE9733-BF94-4100-BC67-F6D1B238A113}"/>
              </a:ext>
            </a:extLst>
          </p:cNvPr>
          <p:cNvSpPr>
            <a:spLocks noGrp="1"/>
          </p:cNvSpPr>
          <p:nvPr>
            <p:ph type="ftr" sz="quarter" idx="10"/>
          </p:nvPr>
        </p:nvSpPr>
        <p:spPr/>
        <p:txBody>
          <a:bodyPr/>
          <a:lstStyle>
            <a:lvl1pPr>
              <a:defRPr b="0"/>
            </a:lvl1pPr>
          </a:lstStyle>
          <a:p>
            <a:r>
              <a:rPr lang="en-AU"/>
              <a:t>[Presentation Title] | [Date]</a:t>
            </a:r>
          </a:p>
        </p:txBody>
      </p:sp>
      <p:sp>
        <p:nvSpPr>
          <p:cNvPr id="4" name="Slide Number Placeholder 3">
            <a:extLst>
              <a:ext uri="{FF2B5EF4-FFF2-40B4-BE49-F238E27FC236}">
                <a16:creationId xmlns:a16="http://schemas.microsoft.com/office/drawing/2014/main" id="{F0CDDBB4-F82B-408D-A3AC-301DFBE50D71}"/>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19" name="Content Placeholder 18">
            <a:extLst>
              <a:ext uri="{FF2B5EF4-FFF2-40B4-BE49-F238E27FC236}">
                <a16:creationId xmlns:a16="http://schemas.microsoft.com/office/drawing/2014/main" id="{1680838C-6DDD-4367-8C7B-8D49AA3A036A}"/>
              </a:ext>
            </a:extLst>
          </p:cNvPr>
          <p:cNvSpPr>
            <a:spLocks noGrp="1"/>
          </p:cNvSpPr>
          <p:nvPr>
            <p:ph sz="quarter" idx="19" hasCustomPrompt="1"/>
          </p:nvPr>
        </p:nvSpPr>
        <p:spPr>
          <a:xfrm>
            <a:off x="6286500" y="2677684"/>
            <a:ext cx="5219998" cy="1615411"/>
          </a:xfrm>
          <a:prstGeom prst="rect">
            <a:avLst/>
          </a:prstGeom>
        </p:spPr>
        <p:txBody>
          <a:bodyPr/>
          <a:lstStyle/>
          <a:p>
            <a:pPr lvl="0"/>
            <a:r>
              <a:rPr lang="en-AU"/>
              <a:t> </a:t>
            </a:r>
          </a:p>
        </p:txBody>
      </p:sp>
      <p:sp>
        <p:nvSpPr>
          <p:cNvPr id="20" name="Content Placeholder 18">
            <a:extLst>
              <a:ext uri="{FF2B5EF4-FFF2-40B4-BE49-F238E27FC236}">
                <a16:creationId xmlns:a16="http://schemas.microsoft.com/office/drawing/2014/main" id="{8C9CC71C-D628-4B8C-8AB1-D318B0D686CF}"/>
              </a:ext>
            </a:extLst>
          </p:cNvPr>
          <p:cNvSpPr>
            <a:spLocks noGrp="1"/>
          </p:cNvSpPr>
          <p:nvPr>
            <p:ph sz="quarter" idx="20" hasCustomPrompt="1"/>
          </p:nvPr>
        </p:nvSpPr>
        <p:spPr>
          <a:xfrm>
            <a:off x="6286500" y="4694142"/>
            <a:ext cx="5219996" cy="1615178"/>
          </a:xfrm>
          <a:prstGeom prst="rect">
            <a:avLst/>
          </a:prstGeom>
        </p:spPr>
        <p:txBody>
          <a:bodyPr/>
          <a:lstStyle>
            <a:lvl1pPr>
              <a:defRPr/>
            </a:lvl1pPr>
          </a:lstStyle>
          <a:p>
            <a:pPr lvl="0"/>
            <a:r>
              <a:rPr lang="en-US"/>
              <a:t> </a:t>
            </a:r>
            <a:endParaRPr lang="en-AU"/>
          </a:p>
        </p:txBody>
      </p:sp>
      <p:sp>
        <p:nvSpPr>
          <p:cNvPr id="12" name="Text Placeholder 5">
            <a:extLst>
              <a:ext uri="{FF2B5EF4-FFF2-40B4-BE49-F238E27FC236}">
                <a16:creationId xmlns:a16="http://schemas.microsoft.com/office/drawing/2014/main" id="{47EF0A71-527C-4177-BD73-0A32F4F3B7C2}"/>
              </a:ext>
            </a:extLst>
          </p:cNvPr>
          <p:cNvSpPr>
            <a:spLocks noGrp="1"/>
          </p:cNvSpPr>
          <p:nvPr>
            <p:ph type="body" sz="quarter" idx="25"/>
          </p:nvPr>
        </p:nvSpPr>
        <p:spPr>
          <a:xfrm>
            <a:off x="6286500" y="2279659"/>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US"/>
              <a:t>Edit Master text styles</a:t>
            </a:r>
          </a:p>
        </p:txBody>
      </p:sp>
      <p:sp>
        <p:nvSpPr>
          <p:cNvPr id="14" name="Text Placeholder 5">
            <a:extLst>
              <a:ext uri="{FF2B5EF4-FFF2-40B4-BE49-F238E27FC236}">
                <a16:creationId xmlns:a16="http://schemas.microsoft.com/office/drawing/2014/main" id="{FFFB469D-AB37-445A-8C5C-9EDAC47CC608}"/>
              </a:ext>
            </a:extLst>
          </p:cNvPr>
          <p:cNvSpPr>
            <a:spLocks noGrp="1"/>
          </p:cNvSpPr>
          <p:nvPr>
            <p:ph type="body" sz="quarter" idx="26"/>
          </p:nvPr>
        </p:nvSpPr>
        <p:spPr>
          <a:xfrm>
            <a:off x="6286500" y="4401144"/>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US"/>
              <a:t>Edit Master text styles</a:t>
            </a:r>
          </a:p>
        </p:txBody>
      </p:sp>
      <p:sp>
        <p:nvSpPr>
          <p:cNvPr id="9" name="Text Placeholder 8">
            <a:extLst>
              <a:ext uri="{FF2B5EF4-FFF2-40B4-BE49-F238E27FC236}">
                <a16:creationId xmlns:a16="http://schemas.microsoft.com/office/drawing/2014/main" id="{892F6810-4203-426A-BA3F-12E853FD972A}"/>
              </a:ext>
            </a:extLst>
          </p:cNvPr>
          <p:cNvSpPr>
            <a:spLocks noGrp="1"/>
          </p:cNvSpPr>
          <p:nvPr>
            <p:ph type="body" sz="quarter" idx="28"/>
          </p:nvPr>
        </p:nvSpPr>
        <p:spPr>
          <a:xfrm>
            <a:off x="694800" y="2279196"/>
            <a:ext cx="5183717" cy="2013899"/>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Text Placeholder 8">
            <a:extLst>
              <a:ext uri="{FF2B5EF4-FFF2-40B4-BE49-F238E27FC236}">
                <a16:creationId xmlns:a16="http://schemas.microsoft.com/office/drawing/2014/main" id="{5608E6E7-0CC5-4C1B-8095-7EA4A3FE80AB}"/>
              </a:ext>
            </a:extLst>
          </p:cNvPr>
          <p:cNvSpPr>
            <a:spLocks noGrp="1"/>
          </p:cNvSpPr>
          <p:nvPr>
            <p:ph type="body" sz="quarter" idx="29"/>
          </p:nvPr>
        </p:nvSpPr>
        <p:spPr>
          <a:xfrm>
            <a:off x="694800" y="4401144"/>
            <a:ext cx="5183717" cy="1908176"/>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a:extLst>
              <a:ext uri="{FF2B5EF4-FFF2-40B4-BE49-F238E27FC236}">
                <a16:creationId xmlns:a16="http://schemas.microsoft.com/office/drawing/2014/main" id="{E99A2EF0-E71D-47A8-8995-F59268EA0BBD}"/>
              </a:ext>
            </a:extLst>
          </p:cNvPr>
          <p:cNvSpPr>
            <a:spLocks noGrp="1"/>
          </p:cNvSpPr>
          <p:nvPr>
            <p:ph type="dt" sz="half" idx="30"/>
          </p:nvPr>
        </p:nvSpPr>
        <p:spPr/>
        <p:txBody>
          <a:bodyPr/>
          <a:lstStyle/>
          <a:p>
            <a:pPr algn="l"/>
            <a:r>
              <a:rPr lang="en-US"/>
              <a:t>[Entity name]</a:t>
            </a:r>
            <a:endParaRPr lang="en-AU"/>
          </a:p>
        </p:txBody>
      </p:sp>
      <p:sp>
        <p:nvSpPr>
          <p:cNvPr id="7" name="Title 6">
            <a:extLst>
              <a:ext uri="{FF2B5EF4-FFF2-40B4-BE49-F238E27FC236}">
                <a16:creationId xmlns:a16="http://schemas.microsoft.com/office/drawing/2014/main" id="{6AE219F9-19D4-45A2-9D79-6847ED38E26C}"/>
              </a:ext>
            </a:extLst>
          </p:cNvPr>
          <p:cNvSpPr>
            <a:spLocks noGrp="1"/>
          </p:cNvSpPr>
          <p:nvPr>
            <p:ph type="title"/>
          </p:nvPr>
        </p:nvSpPr>
        <p:spPr/>
        <p:txBody>
          <a:bodyPr/>
          <a:lstStyle/>
          <a:p>
            <a:r>
              <a:rPr lang="en-US"/>
              <a:t>Click to edit Master title style</a:t>
            </a:r>
            <a:endParaRPr lang="en-AU"/>
          </a:p>
        </p:txBody>
      </p:sp>
      <p:sp>
        <p:nvSpPr>
          <p:cNvPr id="16" name="Text Placeholder 5">
            <a:extLst>
              <a:ext uri="{FF2B5EF4-FFF2-40B4-BE49-F238E27FC236}">
                <a16:creationId xmlns:a16="http://schemas.microsoft.com/office/drawing/2014/main" id="{688F5021-D4C3-4888-A4D5-06E996CC213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5" name="Rectangle 14">
            <a:extLst>
              <a:ext uri="{FF2B5EF4-FFF2-40B4-BE49-F238E27FC236}">
                <a16:creationId xmlns:a16="http://schemas.microsoft.com/office/drawing/2014/main" id="{301F3FBD-B2FA-4ECC-94B3-AE0A46E7AD40}"/>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8" name="Picture 17">
            <a:extLst>
              <a:ext uri="{FF2B5EF4-FFF2-40B4-BE49-F238E27FC236}">
                <a16:creationId xmlns:a16="http://schemas.microsoft.com/office/drawing/2014/main" id="{B9D1DA3F-F774-45EB-B6E3-EB3EBFC56B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17" name="Text Placeholder 5">
            <a:extLst>
              <a:ext uri="{FF2B5EF4-FFF2-40B4-BE49-F238E27FC236}">
                <a16:creationId xmlns:a16="http://schemas.microsoft.com/office/drawing/2014/main" id="{59483DB6-35E8-41E9-930B-445C4EFE7A77}"/>
              </a:ext>
            </a:extLst>
          </p:cNvPr>
          <p:cNvSpPr>
            <a:spLocks noGrp="1"/>
          </p:cNvSpPr>
          <p:nvPr>
            <p:ph type="body" sz="quarter" idx="31"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89479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US"/>
              <a:t>Click to edit Master title style</a:t>
            </a:r>
            <a:endParaRPr lang="en-AU"/>
          </a:p>
        </p:txBody>
      </p:sp>
      <p:sp>
        <p:nvSpPr>
          <p:cNvPr id="5" name="Date Placeholder 4">
            <a:extLst>
              <a:ext uri="{FF2B5EF4-FFF2-40B4-BE49-F238E27FC236}">
                <a16:creationId xmlns:a16="http://schemas.microsoft.com/office/drawing/2014/main" id="{B4E54BAE-986D-4AFD-89E0-A19E4D265928}"/>
              </a:ext>
            </a:extLst>
          </p:cNvPr>
          <p:cNvSpPr>
            <a:spLocks noGrp="1"/>
          </p:cNvSpPr>
          <p:nvPr>
            <p:ph type="dt" sz="half" idx="16"/>
          </p:nvPr>
        </p:nvSpPr>
        <p:spPr/>
        <p:txBody>
          <a:bodyPr/>
          <a:lstStyle/>
          <a:p>
            <a:pPr algn="l"/>
            <a:r>
              <a:rPr lang="en-US"/>
              <a:t>[Entity name]</a:t>
            </a:r>
            <a:endParaRPr lang="en-AU"/>
          </a:p>
        </p:txBody>
      </p:sp>
      <p:sp>
        <p:nvSpPr>
          <p:cNvPr id="6" name="Footer Placeholder 5">
            <a:extLst>
              <a:ext uri="{FF2B5EF4-FFF2-40B4-BE49-F238E27FC236}">
                <a16:creationId xmlns:a16="http://schemas.microsoft.com/office/drawing/2014/main" id="{CBA1ABFD-9426-4AE2-BD85-21AAB157C5F4}"/>
              </a:ext>
            </a:extLst>
          </p:cNvPr>
          <p:cNvSpPr>
            <a:spLocks noGrp="1"/>
          </p:cNvSpPr>
          <p:nvPr>
            <p:ph type="ftr" sz="quarter" idx="17"/>
          </p:nvPr>
        </p:nvSpPr>
        <p:spPr/>
        <p:txBody>
          <a:bodyPr/>
          <a:lstStyle/>
          <a:p>
            <a:r>
              <a:rPr lang="en-AU"/>
              <a:t>[Presentation Title] | [Date]</a:t>
            </a:r>
          </a:p>
        </p:txBody>
      </p:sp>
      <p:sp>
        <p:nvSpPr>
          <p:cNvPr id="7" name="Slide Number Placeholder 6">
            <a:extLst>
              <a:ext uri="{FF2B5EF4-FFF2-40B4-BE49-F238E27FC236}">
                <a16:creationId xmlns:a16="http://schemas.microsoft.com/office/drawing/2014/main" id="{43B82426-C548-4F44-88F3-0399BED6EAB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8" name="Text Placeholder 5">
            <a:extLst>
              <a:ext uri="{FF2B5EF4-FFF2-40B4-BE49-F238E27FC236}">
                <a16:creationId xmlns:a16="http://schemas.microsoft.com/office/drawing/2014/main" id="{3A7132BB-77E6-4CDB-BD22-890A94E03075}"/>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9" name="Rectangle 8">
            <a:extLst>
              <a:ext uri="{FF2B5EF4-FFF2-40B4-BE49-F238E27FC236}">
                <a16:creationId xmlns:a16="http://schemas.microsoft.com/office/drawing/2014/main" id="{547FA311-E5C8-49FB-A70D-B5D69EF896F4}"/>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1" name="Picture 10">
            <a:extLst>
              <a:ext uri="{FF2B5EF4-FFF2-40B4-BE49-F238E27FC236}">
                <a16:creationId xmlns:a16="http://schemas.microsoft.com/office/drawing/2014/main" id="{577DAC2F-25B2-40B2-B3C3-AEDF3893C1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153447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Brand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933EA7-FE92-4C6D-8733-61E671888999}"/>
              </a:ext>
            </a:extLst>
          </p:cNvPr>
          <p:cNvSpPr/>
          <p:nvPr userDrawn="1"/>
        </p:nvSpPr>
        <p:spPr>
          <a:xfrm>
            <a:off x="2" y="-27384"/>
            <a:ext cx="12191999"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4" name="Picture 3">
            <a:extLst>
              <a:ext uri="{FF2B5EF4-FFF2-40B4-BE49-F238E27FC236}">
                <a16:creationId xmlns:a16="http://schemas.microsoft.com/office/drawing/2014/main" id="{A4A50E81-A697-4D2A-9C73-3BBE321DFC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271272" y="152896"/>
            <a:ext cx="1237347" cy="324000"/>
          </a:xfrm>
          <a:prstGeom prst="rect">
            <a:avLst/>
          </a:prstGeom>
        </p:spPr>
      </p:pic>
    </p:spTree>
    <p:extLst>
      <p:ext uri="{BB962C8B-B14F-4D97-AF65-F5344CB8AC3E}">
        <p14:creationId xmlns:p14="http://schemas.microsoft.com/office/powerpoint/2010/main" val="4203717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DBD1DEA-6C0B-48CD-8886-623BD6330C76}"/>
              </a:ext>
            </a:extLst>
          </p:cNvPr>
          <p:cNvSpPr/>
          <p:nvPr userDrawn="1"/>
        </p:nvSpPr>
        <p:spPr>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2" name="Title 1"/>
          <p:cNvSpPr>
            <a:spLocks noGrp="1"/>
          </p:cNvSpPr>
          <p:nvPr>
            <p:ph type="title"/>
          </p:nvPr>
        </p:nvSpPr>
        <p:spPr>
          <a:xfrm>
            <a:off x="694800" y="1082188"/>
            <a:ext cx="10744005" cy="720081"/>
          </a:xfrm>
        </p:spPr>
        <p:txBody>
          <a:bodyPr anchor="b">
            <a:noAutofit/>
          </a:bodyPr>
          <a:lstStyle>
            <a:lvl1pPr>
              <a:lnSpc>
                <a:spcPts val="5040"/>
              </a:lnSpc>
              <a:defRPr sz="4200">
                <a:solidFill>
                  <a:schemeClr val="bg1"/>
                </a:solidFill>
              </a:defRPr>
            </a:lvl1pPr>
          </a:lstStyle>
          <a:p>
            <a:r>
              <a:rPr lang="en-US"/>
              <a:t>Click to edit Master title style</a:t>
            </a:r>
            <a:endParaRPr lang="en-AU"/>
          </a:p>
        </p:txBody>
      </p:sp>
      <p:sp>
        <p:nvSpPr>
          <p:cNvPr id="7" name="Text Placeholder 6"/>
          <p:cNvSpPr>
            <a:spLocks noGrp="1"/>
          </p:cNvSpPr>
          <p:nvPr>
            <p:ph type="body" sz="quarter" idx="10" hasCustomPrompt="1"/>
          </p:nvPr>
        </p:nvSpPr>
        <p:spPr>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bg1"/>
                </a:solidFill>
              </a:defRPr>
            </a:lvl1pPr>
          </a:lstStyle>
          <a:p>
            <a:pPr lvl="0"/>
            <a:r>
              <a:rPr lang="en-US"/>
              <a:t>Click to edit </a:t>
            </a:r>
            <a:br>
              <a:rPr lang="en-US"/>
            </a:br>
            <a:r>
              <a:rPr lang="en-US"/>
              <a:t>Master text styles</a:t>
            </a:r>
          </a:p>
        </p:txBody>
      </p:sp>
      <p:sp>
        <p:nvSpPr>
          <p:cNvPr id="11" name="Text Placeholder 6">
            <a:extLst>
              <a:ext uri="{FF2B5EF4-FFF2-40B4-BE49-F238E27FC236}">
                <a16:creationId xmlns:a16="http://schemas.microsoft.com/office/drawing/2014/main" id="{0758AADB-42F9-44FF-A436-0031B6B2680A}"/>
              </a:ext>
            </a:extLst>
          </p:cNvPr>
          <p:cNvSpPr>
            <a:spLocks noGrp="1"/>
          </p:cNvSpPr>
          <p:nvPr>
            <p:ph type="body" sz="quarter" idx="11" hasCustomPrompt="1"/>
          </p:nvPr>
        </p:nvSpPr>
        <p:spPr>
          <a:xfrm>
            <a:off x="1087509" y="2852939"/>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a:t>Click to edit Master text styles</a:t>
            </a:r>
          </a:p>
        </p:txBody>
      </p:sp>
      <p:sp>
        <p:nvSpPr>
          <p:cNvPr id="15" name="Text Placeholder 6">
            <a:extLst>
              <a:ext uri="{FF2B5EF4-FFF2-40B4-BE49-F238E27FC236}">
                <a16:creationId xmlns:a16="http://schemas.microsoft.com/office/drawing/2014/main" id="{9EB3BAB6-8B24-4F70-BDDC-75B91A4FB1D5}"/>
              </a:ext>
            </a:extLst>
          </p:cNvPr>
          <p:cNvSpPr>
            <a:spLocks noGrp="1"/>
          </p:cNvSpPr>
          <p:nvPr>
            <p:ph type="body" sz="quarter" idx="12" hasCustomPrompt="1"/>
          </p:nvPr>
        </p:nvSpPr>
        <p:spPr>
          <a:xfrm>
            <a:off x="1087509" y="3125021"/>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a:t>Click to edit Master text styles</a:t>
            </a:r>
          </a:p>
        </p:txBody>
      </p:sp>
      <p:sp>
        <p:nvSpPr>
          <p:cNvPr id="20" name="Right Triangle 3">
            <a:extLst>
              <a:ext uri="{FF2B5EF4-FFF2-40B4-BE49-F238E27FC236}">
                <a16:creationId xmlns:a16="http://schemas.microsoft.com/office/drawing/2014/main" id="{98BF4DE5-D126-4077-BBC8-5F3A09BC0E5C}"/>
              </a:ext>
            </a:extLst>
          </p:cNvPr>
          <p:cNvSpPr/>
          <p:nvPr userDrawn="1"/>
        </p:nvSpPr>
        <p:spPr>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3" name="Text Placeholder 6">
            <a:extLst>
              <a:ext uri="{FF2B5EF4-FFF2-40B4-BE49-F238E27FC236}">
                <a16:creationId xmlns:a16="http://schemas.microsoft.com/office/drawing/2014/main" id="{B8A2EB93-6CF0-469A-B44D-3B50AF0CEE6D}"/>
              </a:ext>
            </a:extLst>
          </p:cNvPr>
          <p:cNvSpPr>
            <a:spLocks noGrp="1"/>
          </p:cNvSpPr>
          <p:nvPr>
            <p:ph type="body" sz="quarter" idx="13" hasCustomPrompt="1"/>
          </p:nvPr>
        </p:nvSpPr>
        <p:spPr>
          <a:xfrm>
            <a:off x="1087509" y="3415094"/>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a:t>Click to edit Master text styles</a:t>
            </a:r>
          </a:p>
        </p:txBody>
      </p:sp>
      <p:sp>
        <p:nvSpPr>
          <p:cNvPr id="16" name="Text Placeholder 6">
            <a:extLst>
              <a:ext uri="{FF2B5EF4-FFF2-40B4-BE49-F238E27FC236}">
                <a16:creationId xmlns:a16="http://schemas.microsoft.com/office/drawing/2014/main" id="{81CEC2A5-BF8B-405F-BFB8-A7AC93A346C2}"/>
              </a:ext>
            </a:extLst>
          </p:cNvPr>
          <p:cNvSpPr>
            <a:spLocks noGrp="1"/>
          </p:cNvSpPr>
          <p:nvPr>
            <p:ph type="body" sz="quarter" idx="14" hasCustomPrompt="1"/>
          </p:nvPr>
        </p:nvSpPr>
        <p:spPr>
          <a:xfrm>
            <a:off x="1087509" y="3687176"/>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a:t>Click to edit Master text styles</a:t>
            </a:r>
          </a:p>
        </p:txBody>
      </p:sp>
      <p:sp>
        <p:nvSpPr>
          <p:cNvPr id="18" name="Text Placeholder 6">
            <a:extLst>
              <a:ext uri="{FF2B5EF4-FFF2-40B4-BE49-F238E27FC236}">
                <a16:creationId xmlns:a16="http://schemas.microsoft.com/office/drawing/2014/main" id="{191147DD-03AA-4BA3-AFAA-F070EDBA94F2}"/>
              </a:ext>
            </a:extLst>
          </p:cNvPr>
          <p:cNvSpPr>
            <a:spLocks noGrp="1"/>
          </p:cNvSpPr>
          <p:nvPr>
            <p:ph type="body" sz="quarter" idx="15" hasCustomPrompt="1"/>
          </p:nvPr>
        </p:nvSpPr>
        <p:spPr>
          <a:xfrm>
            <a:off x="1087509" y="3957493"/>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a:t>Click to edit Master text styles</a:t>
            </a:r>
          </a:p>
        </p:txBody>
      </p:sp>
      <p:sp>
        <p:nvSpPr>
          <p:cNvPr id="19" name="Graphic 1">
            <a:extLst>
              <a:ext uri="{FF2B5EF4-FFF2-40B4-BE49-F238E27FC236}">
                <a16:creationId xmlns:a16="http://schemas.microsoft.com/office/drawing/2014/main" id="{6B4A31B5-8366-4D72-B33B-C4528CEC8D4B}"/>
              </a:ext>
            </a:extLst>
          </p:cNvPr>
          <p:cNvSpPr/>
          <p:nvPr userDrawn="1"/>
        </p:nvSpPr>
        <p:spPr>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22" name="Picture 21">
            <a:extLst>
              <a:ext uri="{FF2B5EF4-FFF2-40B4-BE49-F238E27FC236}">
                <a16:creationId xmlns:a16="http://schemas.microsoft.com/office/drawing/2014/main" id="{B864D713-B046-4FE6-BDD7-EE4264F7C4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5325" y="207631"/>
            <a:ext cx="3204000" cy="472463"/>
          </a:xfrm>
          <a:prstGeom prst="rect">
            <a:avLst/>
          </a:prstGeom>
        </p:spPr>
      </p:pic>
    </p:spTree>
    <p:extLst>
      <p:ext uri="{BB962C8B-B14F-4D97-AF65-F5344CB8AC3E}">
        <p14:creationId xmlns:p14="http://schemas.microsoft.com/office/powerpoint/2010/main" val="259032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D9BE05-DABC-48CC-9999-1581840BE656}"/>
              </a:ext>
            </a:extLst>
          </p:cNvPr>
          <p:cNvSpPr/>
          <p:nvPr userDrawn="1"/>
        </p:nvSpPr>
        <p:spPr>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11" name="Text Placeholder 6">
            <a:extLst>
              <a:ext uri="{FF2B5EF4-FFF2-40B4-BE49-F238E27FC236}">
                <a16:creationId xmlns:a16="http://schemas.microsoft.com/office/drawing/2014/main" id="{F3CE2D37-876C-4C8F-A6C5-0AB063A0B4CD}"/>
              </a:ext>
            </a:extLst>
          </p:cNvPr>
          <p:cNvSpPr>
            <a:spLocks noGrp="1"/>
          </p:cNvSpPr>
          <p:nvPr>
            <p:ph type="body" sz="quarter" idx="13" hasCustomPrompt="1"/>
          </p:nvPr>
        </p:nvSpPr>
        <p:spPr>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tx1"/>
                </a:solidFill>
              </a:defRPr>
            </a:lvl1pPr>
          </a:lstStyle>
          <a:p>
            <a:pPr lvl="0"/>
            <a:r>
              <a:rPr lang="en-US"/>
              <a:t>Click to edit Master text styles</a:t>
            </a:r>
          </a:p>
        </p:txBody>
      </p:sp>
      <p:sp>
        <p:nvSpPr>
          <p:cNvPr id="18" name="Text Placeholder 6">
            <a:extLst>
              <a:ext uri="{FF2B5EF4-FFF2-40B4-BE49-F238E27FC236}">
                <a16:creationId xmlns:a16="http://schemas.microsoft.com/office/drawing/2014/main" id="{36F77BFB-AD63-495E-A4EA-EE2AFB4F9E57}"/>
              </a:ext>
            </a:extLst>
          </p:cNvPr>
          <p:cNvSpPr>
            <a:spLocks noGrp="1"/>
          </p:cNvSpPr>
          <p:nvPr>
            <p:ph type="body" sz="quarter" idx="11" hasCustomPrompt="1"/>
          </p:nvPr>
        </p:nvSpPr>
        <p:spPr>
          <a:xfrm>
            <a:off x="1087509" y="2852939"/>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a:t>Click to edit Master text styles</a:t>
            </a:r>
          </a:p>
        </p:txBody>
      </p:sp>
      <p:sp>
        <p:nvSpPr>
          <p:cNvPr id="19" name="Text Placeholder 6">
            <a:extLst>
              <a:ext uri="{FF2B5EF4-FFF2-40B4-BE49-F238E27FC236}">
                <a16:creationId xmlns:a16="http://schemas.microsoft.com/office/drawing/2014/main" id="{9A941B40-7380-40DF-ADBB-0A6ED4F172FB}"/>
              </a:ext>
            </a:extLst>
          </p:cNvPr>
          <p:cNvSpPr>
            <a:spLocks noGrp="1"/>
          </p:cNvSpPr>
          <p:nvPr>
            <p:ph type="body" sz="quarter" idx="12" hasCustomPrompt="1"/>
          </p:nvPr>
        </p:nvSpPr>
        <p:spPr>
          <a:xfrm>
            <a:off x="1087509" y="3125021"/>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a:t>Click to edit Master text styles</a:t>
            </a:r>
          </a:p>
        </p:txBody>
      </p:sp>
      <p:sp>
        <p:nvSpPr>
          <p:cNvPr id="20" name="Text Placeholder 6">
            <a:extLst>
              <a:ext uri="{FF2B5EF4-FFF2-40B4-BE49-F238E27FC236}">
                <a16:creationId xmlns:a16="http://schemas.microsoft.com/office/drawing/2014/main" id="{402E3968-432E-4834-8F0D-CD2BC42D2E0B}"/>
              </a:ext>
            </a:extLst>
          </p:cNvPr>
          <p:cNvSpPr>
            <a:spLocks noGrp="1"/>
          </p:cNvSpPr>
          <p:nvPr>
            <p:ph type="body" sz="quarter" idx="17" hasCustomPrompt="1"/>
          </p:nvPr>
        </p:nvSpPr>
        <p:spPr>
          <a:xfrm>
            <a:off x="1087509" y="3415094"/>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a:t>Click to edit Master text styles</a:t>
            </a:r>
          </a:p>
        </p:txBody>
      </p:sp>
      <p:sp>
        <p:nvSpPr>
          <p:cNvPr id="21" name="Text Placeholder 6">
            <a:extLst>
              <a:ext uri="{FF2B5EF4-FFF2-40B4-BE49-F238E27FC236}">
                <a16:creationId xmlns:a16="http://schemas.microsoft.com/office/drawing/2014/main" id="{F9F5A590-B6A3-42B3-8477-542088A3B03A}"/>
              </a:ext>
            </a:extLst>
          </p:cNvPr>
          <p:cNvSpPr>
            <a:spLocks noGrp="1"/>
          </p:cNvSpPr>
          <p:nvPr>
            <p:ph type="body" sz="quarter" idx="14" hasCustomPrompt="1"/>
          </p:nvPr>
        </p:nvSpPr>
        <p:spPr>
          <a:xfrm>
            <a:off x="1087509" y="3687176"/>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a:t>Click to edit Master text styles</a:t>
            </a:r>
          </a:p>
        </p:txBody>
      </p:sp>
      <p:sp>
        <p:nvSpPr>
          <p:cNvPr id="23" name="Text Placeholder 6">
            <a:extLst>
              <a:ext uri="{FF2B5EF4-FFF2-40B4-BE49-F238E27FC236}">
                <a16:creationId xmlns:a16="http://schemas.microsoft.com/office/drawing/2014/main" id="{C84FAE95-A058-4EFD-92C1-90CCC284BFCE}"/>
              </a:ext>
            </a:extLst>
          </p:cNvPr>
          <p:cNvSpPr>
            <a:spLocks noGrp="1"/>
          </p:cNvSpPr>
          <p:nvPr>
            <p:ph type="body" sz="quarter" idx="15" hasCustomPrompt="1"/>
          </p:nvPr>
        </p:nvSpPr>
        <p:spPr>
          <a:xfrm>
            <a:off x="1087509" y="3957493"/>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6E88B10E-2ED8-4B6E-92E8-70B077E3A39C}"/>
              </a:ext>
            </a:extLst>
          </p:cNvPr>
          <p:cNvSpPr>
            <a:spLocks noGrp="1"/>
          </p:cNvSpPr>
          <p:nvPr>
            <p:ph type="title"/>
          </p:nvPr>
        </p:nvSpPr>
        <p:spPr>
          <a:xfrm>
            <a:off x="694800" y="1082188"/>
            <a:ext cx="5209113" cy="720081"/>
          </a:xfrm>
        </p:spPr>
        <p:txBody>
          <a:bodyPr anchor="b">
            <a:noAutofit/>
          </a:bodyPr>
          <a:lstStyle>
            <a:lvl1pPr>
              <a:lnSpc>
                <a:spcPts val="5040"/>
              </a:lnSpc>
              <a:defRPr sz="4200">
                <a:solidFill>
                  <a:schemeClr val="accent1"/>
                </a:solidFill>
              </a:defRPr>
            </a:lvl1pPr>
          </a:lstStyle>
          <a:p>
            <a:r>
              <a:rPr lang="en-US"/>
              <a:t>Click to edit Master title style</a:t>
            </a:r>
            <a:endParaRPr lang="en-AU"/>
          </a:p>
        </p:txBody>
      </p:sp>
      <p:sp>
        <p:nvSpPr>
          <p:cNvPr id="16" name="Picture Placeholder 9">
            <a:extLst>
              <a:ext uri="{FF2B5EF4-FFF2-40B4-BE49-F238E27FC236}">
                <a16:creationId xmlns:a16="http://schemas.microsoft.com/office/drawing/2014/main" id="{3ECBBC4F-ECF3-4E50-963A-BDB169C5146A}"/>
              </a:ext>
            </a:extLst>
          </p:cNvPr>
          <p:cNvSpPr>
            <a:spLocks noGrp="1"/>
          </p:cNvSpPr>
          <p:nvPr>
            <p:ph type="pic" sz="quarter" idx="18" hasCustomPrompt="1"/>
          </p:nvPr>
        </p:nvSpPr>
        <p:spPr>
          <a:xfrm>
            <a:off x="6092454" y="923051"/>
            <a:ext cx="6101952" cy="5934795"/>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254 w 4075984"/>
              <a:gd name="connsiteY0" fmla="*/ 250455 h 5597085"/>
              <a:gd name="connsiteX1" fmla="*/ 4075471 w 4075984"/>
              <a:gd name="connsiteY1" fmla="*/ 0 h 5597085"/>
              <a:gd name="connsiteX2" fmla="*/ 4074982 w 4075984"/>
              <a:gd name="connsiteY2" fmla="*/ 5595143 h 5597085"/>
              <a:gd name="connsiteX3" fmla="*/ 1723096 w 4075984"/>
              <a:gd name="connsiteY3" fmla="*/ 5597085 h 5597085"/>
              <a:gd name="connsiteX4" fmla="*/ 6680 w 4075984"/>
              <a:gd name="connsiteY4" fmla="*/ 3148650 h 5597085"/>
              <a:gd name="connsiteX5" fmla="*/ 254 w 4075984"/>
              <a:gd name="connsiteY5" fmla="*/ 250455 h 5597085"/>
              <a:gd name="connsiteX0" fmla="*/ 254 w 4080827"/>
              <a:gd name="connsiteY0" fmla="*/ 29 h 5346659"/>
              <a:gd name="connsiteX1" fmla="*/ 4080560 w 4080827"/>
              <a:gd name="connsiteY1" fmla="*/ 50390 h 5346659"/>
              <a:gd name="connsiteX2" fmla="*/ 4074982 w 4080827"/>
              <a:gd name="connsiteY2" fmla="*/ 5344717 h 5346659"/>
              <a:gd name="connsiteX3" fmla="*/ 1723096 w 4080827"/>
              <a:gd name="connsiteY3" fmla="*/ 5346659 h 5346659"/>
              <a:gd name="connsiteX4" fmla="*/ 6680 w 4080827"/>
              <a:gd name="connsiteY4" fmla="*/ 2898224 h 5346659"/>
              <a:gd name="connsiteX5" fmla="*/ 254 w 4080827"/>
              <a:gd name="connsiteY5" fmla="*/ 29 h 5346659"/>
              <a:gd name="connsiteX0" fmla="*/ 254 w 4080827"/>
              <a:gd name="connsiteY0" fmla="*/ 0 h 5346630"/>
              <a:gd name="connsiteX1" fmla="*/ 4080560 w 4080827"/>
              <a:gd name="connsiteY1" fmla="*/ 16177 h 5346630"/>
              <a:gd name="connsiteX2" fmla="*/ 4074982 w 4080827"/>
              <a:gd name="connsiteY2" fmla="*/ 5344688 h 5346630"/>
              <a:gd name="connsiteX3" fmla="*/ 1723096 w 4080827"/>
              <a:gd name="connsiteY3" fmla="*/ 5346630 h 5346630"/>
              <a:gd name="connsiteX4" fmla="*/ 6680 w 4080827"/>
              <a:gd name="connsiteY4" fmla="*/ 2898195 h 5346630"/>
              <a:gd name="connsiteX5" fmla="*/ 254 w 4080827"/>
              <a:gd name="connsiteY5" fmla="*/ 0 h 5346630"/>
              <a:gd name="connsiteX0" fmla="*/ 254 w 4080827"/>
              <a:gd name="connsiteY0" fmla="*/ 0 h 5332957"/>
              <a:gd name="connsiteX1" fmla="*/ 4080560 w 4080827"/>
              <a:gd name="connsiteY1" fmla="*/ 2504 h 5332957"/>
              <a:gd name="connsiteX2" fmla="*/ 4074982 w 4080827"/>
              <a:gd name="connsiteY2" fmla="*/ 5331015 h 5332957"/>
              <a:gd name="connsiteX3" fmla="*/ 1723096 w 4080827"/>
              <a:gd name="connsiteY3" fmla="*/ 5332957 h 5332957"/>
              <a:gd name="connsiteX4" fmla="*/ 6680 w 4080827"/>
              <a:gd name="connsiteY4" fmla="*/ 2884522 h 5332957"/>
              <a:gd name="connsiteX5" fmla="*/ 254 w 4080827"/>
              <a:gd name="connsiteY5" fmla="*/ 0 h 5332957"/>
              <a:gd name="connsiteX0" fmla="*/ 254 w 4080827"/>
              <a:gd name="connsiteY0" fmla="*/ 8891 h 5330453"/>
              <a:gd name="connsiteX1" fmla="*/ 4080560 w 4080827"/>
              <a:gd name="connsiteY1" fmla="*/ 0 h 5330453"/>
              <a:gd name="connsiteX2" fmla="*/ 4074982 w 4080827"/>
              <a:gd name="connsiteY2" fmla="*/ 5328511 h 5330453"/>
              <a:gd name="connsiteX3" fmla="*/ 1723096 w 4080827"/>
              <a:gd name="connsiteY3" fmla="*/ 5330453 h 5330453"/>
              <a:gd name="connsiteX4" fmla="*/ 6680 w 4080827"/>
              <a:gd name="connsiteY4" fmla="*/ 2882018 h 5330453"/>
              <a:gd name="connsiteX5" fmla="*/ 254 w 4080827"/>
              <a:gd name="connsiteY5" fmla="*/ 8891 h 5330453"/>
              <a:gd name="connsiteX0" fmla="*/ 254 w 4080827"/>
              <a:gd name="connsiteY0" fmla="*/ 0 h 5321562"/>
              <a:gd name="connsiteX1" fmla="*/ 4080560 w 4080827"/>
              <a:gd name="connsiteY1" fmla="*/ 8201 h 5321562"/>
              <a:gd name="connsiteX2" fmla="*/ 4074982 w 4080827"/>
              <a:gd name="connsiteY2" fmla="*/ 5319620 h 5321562"/>
              <a:gd name="connsiteX3" fmla="*/ 1723096 w 4080827"/>
              <a:gd name="connsiteY3" fmla="*/ 5321562 h 5321562"/>
              <a:gd name="connsiteX4" fmla="*/ 6680 w 4080827"/>
              <a:gd name="connsiteY4" fmla="*/ 2873127 h 5321562"/>
              <a:gd name="connsiteX5" fmla="*/ 254 w 4080827"/>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2504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4982"/>
              <a:gd name="connsiteY0" fmla="*/ 0 h 5321562"/>
              <a:gd name="connsiteX1" fmla="*/ 4050875 w 4074982"/>
              <a:gd name="connsiteY1" fmla="*/ 207606 h 5321562"/>
              <a:gd name="connsiteX2" fmla="*/ 4074982 w 4074982"/>
              <a:gd name="connsiteY2" fmla="*/ 5319620 h 5321562"/>
              <a:gd name="connsiteX3" fmla="*/ 1723096 w 4074982"/>
              <a:gd name="connsiteY3" fmla="*/ 5321562 h 5321562"/>
              <a:gd name="connsiteX4" fmla="*/ 6680 w 4074982"/>
              <a:gd name="connsiteY4" fmla="*/ 2873127 h 5321562"/>
              <a:gd name="connsiteX5" fmla="*/ 254 w 4074982"/>
              <a:gd name="connsiteY5" fmla="*/ 0 h 5321562"/>
              <a:gd name="connsiteX0" fmla="*/ 254 w 4074982"/>
              <a:gd name="connsiteY0" fmla="*/ 3193 h 5324755"/>
              <a:gd name="connsiteX1" fmla="*/ 4072078 w 4074982"/>
              <a:gd name="connsiteY1" fmla="*/ 0 h 5324755"/>
              <a:gd name="connsiteX2" fmla="*/ 4074982 w 4074982"/>
              <a:gd name="connsiteY2" fmla="*/ 5322813 h 5324755"/>
              <a:gd name="connsiteX3" fmla="*/ 1723096 w 4074982"/>
              <a:gd name="connsiteY3" fmla="*/ 5324755 h 5324755"/>
              <a:gd name="connsiteX4" fmla="*/ 6680 w 4074982"/>
              <a:gd name="connsiteY4" fmla="*/ 2876320 h 5324755"/>
              <a:gd name="connsiteX5" fmla="*/ 254 w 4074982"/>
              <a:gd name="connsiteY5" fmla="*/ 3193 h 532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982" h="5324755">
                <a:moveTo>
                  <a:pt x="254" y="3193"/>
                </a:moveTo>
                <a:lnTo>
                  <a:pt x="4072078" y="0"/>
                </a:lnTo>
                <a:cubicBezTo>
                  <a:pt x="4074035" y="1865237"/>
                  <a:pt x="4073025" y="3457576"/>
                  <a:pt x="4074982" y="5322813"/>
                </a:cubicBezTo>
                <a:lnTo>
                  <a:pt x="1723096" y="5324755"/>
                </a:lnTo>
                <a:cubicBezTo>
                  <a:pt x="693982" y="5014623"/>
                  <a:pt x="-3932" y="3729991"/>
                  <a:pt x="6680" y="2876320"/>
                </a:cubicBezTo>
                <a:cubicBezTo>
                  <a:pt x="8672" y="1673057"/>
                  <a:pt x="-1738" y="1206456"/>
                  <a:pt x="254" y="3193"/>
                </a:cubicBezTo>
                <a:close/>
              </a:path>
            </a:pathLst>
          </a:custGeom>
          <a:solidFill>
            <a:schemeClr val="bg2"/>
          </a:solidFill>
        </p:spPr>
        <p:txBody>
          <a:bodyPr anchor="ctr"/>
          <a:lstStyle>
            <a:lvl1pPr algn="ctr">
              <a:defRPr sz="1200"/>
            </a:lvl1pPr>
          </a:lstStyle>
          <a:p>
            <a:r>
              <a:rPr lang="en-AU"/>
              <a:t> Click icon to insert picture</a:t>
            </a:r>
          </a:p>
          <a:p>
            <a:endParaRPr lang="en-AU"/>
          </a:p>
        </p:txBody>
      </p:sp>
      <p:pic>
        <p:nvPicPr>
          <p:cNvPr id="12" name="Picture 11">
            <a:extLst>
              <a:ext uri="{FF2B5EF4-FFF2-40B4-BE49-F238E27FC236}">
                <a16:creationId xmlns:a16="http://schemas.microsoft.com/office/drawing/2014/main" id="{B83753C3-AD71-41CF-A0E3-EDC40D8596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5325" y="207631"/>
            <a:ext cx="3204000" cy="472463"/>
          </a:xfrm>
          <a:prstGeom prst="rect">
            <a:avLst/>
          </a:prstGeom>
        </p:spPr>
      </p:pic>
    </p:spTree>
    <p:extLst>
      <p:ext uri="{BB962C8B-B14F-4D97-AF65-F5344CB8AC3E}">
        <p14:creationId xmlns:p14="http://schemas.microsoft.com/office/powerpoint/2010/main" val="365826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99786-F4B5-715D-729E-DE46F142872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0DCFF7D-2E25-8625-B44E-B1B162215D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849C234-4BF2-23A4-5298-C73FE07FE31A}"/>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5" name="Footer Placeholder 4">
            <a:extLst>
              <a:ext uri="{FF2B5EF4-FFF2-40B4-BE49-F238E27FC236}">
                <a16:creationId xmlns:a16="http://schemas.microsoft.com/office/drawing/2014/main" id="{75040F30-8230-3DCA-1B9A-FDB31EFC6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38055-EBDD-8034-628C-670F07EF6E5D}"/>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2239403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63436-78F4-F345-A2CC-9675A7622368}"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65F8F-C7A8-9F43-A2D2-47BFD06D1A17}" type="slidenum">
              <a:rPr lang="en-US" smtClean="0"/>
              <a:t>‹#›</a:t>
            </a:fld>
            <a:endParaRPr lang="en-US"/>
          </a:p>
        </p:txBody>
      </p:sp>
    </p:spTree>
    <p:extLst>
      <p:ext uri="{BB962C8B-B14F-4D97-AF65-F5344CB8AC3E}">
        <p14:creationId xmlns:p14="http://schemas.microsoft.com/office/powerpoint/2010/main" val="77860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1A2C22-D4CF-4FE0-AF06-038EB2ACB6D9}"/>
              </a:ext>
            </a:extLst>
          </p:cNvPr>
          <p:cNvSpPr/>
          <p:nvPr userDrawn="1"/>
        </p:nvSpPr>
        <p:spPr>
          <a:xfrm>
            <a:off x="0" y="0"/>
            <a:ext cx="12192000" cy="6858000"/>
          </a:xfrm>
          <a:prstGeom prst="rect">
            <a:avLst/>
          </a:prstGeom>
          <a:gradFill flip="none" rotWithShape="1">
            <a:gsLst>
              <a:gs pos="75000">
                <a:schemeClr val="accent1"/>
              </a:gs>
              <a:gs pos="100000">
                <a:srgbClr val="962A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0" name="Picture 9">
            <a:extLst>
              <a:ext uri="{FF2B5EF4-FFF2-40B4-BE49-F238E27FC236}">
                <a16:creationId xmlns:a16="http://schemas.microsoft.com/office/drawing/2014/main" id="{DD751603-5D6A-462B-B9E7-98413BF2CB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9692" y="275999"/>
            <a:ext cx="3204000" cy="472463"/>
          </a:xfrm>
          <a:prstGeom prst="rect">
            <a:avLst/>
          </a:prstGeom>
        </p:spPr>
      </p:pic>
      <p:sp>
        <p:nvSpPr>
          <p:cNvPr id="2" name="Title 1"/>
          <p:cNvSpPr>
            <a:spLocks noGrp="1"/>
          </p:cNvSpPr>
          <p:nvPr>
            <p:ph type="title" hasCustomPrompt="1"/>
          </p:nvPr>
        </p:nvSpPr>
        <p:spPr>
          <a:xfrm>
            <a:off x="695326" y="1700811"/>
            <a:ext cx="10768680" cy="1224137"/>
          </a:xfrm>
        </p:spPr>
        <p:txBody>
          <a:bodyPr anchor="b">
            <a:noAutofit/>
          </a:bodyPr>
          <a:lstStyle>
            <a:lvl1pPr>
              <a:lnSpc>
                <a:spcPts val="5040"/>
              </a:lnSpc>
              <a:defRPr sz="4200">
                <a:solidFill>
                  <a:schemeClr val="bg1"/>
                </a:solidFill>
              </a:defRPr>
            </a:lvl1pPr>
          </a:lstStyle>
          <a:p>
            <a:r>
              <a:rPr lang="en-US"/>
              <a:t>[Title]</a:t>
            </a:r>
            <a:endParaRPr lang="en-AU"/>
          </a:p>
        </p:txBody>
      </p:sp>
      <p:sp>
        <p:nvSpPr>
          <p:cNvPr id="7" name="Text Placeholder 6"/>
          <p:cNvSpPr>
            <a:spLocks noGrp="1"/>
          </p:cNvSpPr>
          <p:nvPr>
            <p:ph type="body" sz="quarter" idx="10" hasCustomPrompt="1"/>
          </p:nvPr>
        </p:nvSpPr>
        <p:spPr>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a:t>[Subtitle]</a:t>
            </a:r>
          </a:p>
        </p:txBody>
      </p:sp>
      <p:sp>
        <p:nvSpPr>
          <p:cNvPr id="11" name="Right Triangle 3">
            <a:extLst>
              <a:ext uri="{FF2B5EF4-FFF2-40B4-BE49-F238E27FC236}">
                <a16:creationId xmlns:a16="http://schemas.microsoft.com/office/drawing/2014/main" id="{DBA991DB-C059-4DB2-8D91-33D3F3951887}"/>
              </a:ext>
            </a:extLst>
          </p:cNvPr>
          <p:cNvSpPr/>
          <p:nvPr userDrawn="1"/>
        </p:nvSpPr>
        <p:spPr>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a:extLst>
              <a:ext uri="{FF2B5EF4-FFF2-40B4-BE49-F238E27FC236}">
                <a16:creationId xmlns:a16="http://schemas.microsoft.com/office/drawing/2014/main" id="{F070BDDD-4427-48C1-9206-C4CC3FAE8AD1}"/>
              </a:ext>
            </a:extLst>
          </p:cNvPr>
          <p:cNvSpPr/>
          <p:nvPr userDrawn="1"/>
        </p:nvSpPr>
        <p:spPr>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59153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AA01E3-D1BA-524A-B59A-EF01BDDA1CD1}"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DCF02-AEA9-A049-BE79-5C85CF177524}" type="slidenum">
              <a:rPr lang="en-US" smtClean="0"/>
              <a:t>‹#›</a:t>
            </a:fld>
            <a:endParaRPr lang="en-US"/>
          </a:p>
        </p:txBody>
      </p:sp>
    </p:spTree>
    <p:extLst>
      <p:ext uri="{BB962C8B-B14F-4D97-AF65-F5344CB8AC3E}">
        <p14:creationId xmlns:p14="http://schemas.microsoft.com/office/powerpoint/2010/main" val="3830065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B00AC9-4556-C60E-A8CD-F3BBDD286975}"/>
              </a:ext>
            </a:extLst>
          </p:cNvPr>
          <p:cNvSpPr>
            <a:spLocks noGrp="1"/>
          </p:cNvSpPr>
          <p:nvPr>
            <p:ph type="ftr" sz="quarter" idx="10"/>
          </p:nvPr>
        </p:nvSpPr>
        <p:spPr/>
        <p:txBody>
          <a:bodyPr/>
          <a:lstStyle/>
          <a:p>
            <a:r>
              <a:rPr lang="en-AU"/>
              <a:t>[Presentation Title] | [Date]</a:t>
            </a:r>
          </a:p>
        </p:txBody>
      </p:sp>
      <p:sp>
        <p:nvSpPr>
          <p:cNvPr id="3" name="Slide Number Placeholder 2">
            <a:extLst>
              <a:ext uri="{FF2B5EF4-FFF2-40B4-BE49-F238E27FC236}">
                <a16:creationId xmlns:a16="http://schemas.microsoft.com/office/drawing/2014/main" id="{9D761F7F-111C-0F01-1918-04E948A3892B}"/>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4" name="Date Placeholder 3">
            <a:extLst>
              <a:ext uri="{FF2B5EF4-FFF2-40B4-BE49-F238E27FC236}">
                <a16:creationId xmlns:a16="http://schemas.microsoft.com/office/drawing/2014/main" id="{5608177A-56F0-0B36-FAF3-913AD92ABDB7}"/>
              </a:ext>
            </a:extLst>
          </p:cNvPr>
          <p:cNvSpPr>
            <a:spLocks noGrp="1"/>
          </p:cNvSpPr>
          <p:nvPr>
            <p:ph type="dt" sz="half" idx="12"/>
          </p:nvPr>
        </p:nvSpPr>
        <p:spPr/>
        <p:txBody>
          <a:bodyPr/>
          <a:lstStyle/>
          <a:p>
            <a:r>
              <a:rPr lang="en-US"/>
              <a:t>[Entity name]</a:t>
            </a:r>
            <a:endParaRPr lang="en-AU"/>
          </a:p>
        </p:txBody>
      </p:sp>
    </p:spTree>
    <p:extLst>
      <p:ext uri="{BB962C8B-B14F-4D97-AF65-F5344CB8AC3E}">
        <p14:creationId xmlns:p14="http://schemas.microsoft.com/office/powerpoint/2010/main" val="117182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p:spTree>
      <p:nvGrpSpPr>
        <p:cNvPr id="1" name="Shape 8"/>
        <p:cNvGrpSpPr/>
        <p:nvPr/>
      </p:nvGrpSpPr>
      <p:grpSpPr>
        <a:xfrm>
          <a:off x="0" y="0"/>
          <a:ext cx="0" cy="0"/>
          <a:chOff x="0" y="0"/>
          <a:chExt cx="0" cy="0"/>
        </a:xfrm>
      </p:grpSpPr>
      <p:pic>
        <p:nvPicPr>
          <p:cNvPr id="9" name="Shape 9" descr="comic-04.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10" name="Shape 10"/>
          <p:cNvSpPr/>
          <p:nvPr/>
        </p:nvSpPr>
        <p:spPr>
          <a:xfrm>
            <a:off x="1753700" y="1228300"/>
            <a:ext cx="8548867" cy="5214133"/>
          </a:xfrm>
          <a:custGeom>
            <a:avLst/>
            <a:gdLst/>
            <a:ahLst/>
            <a:cxnLst/>
            <a:rect l="0" t="0" r="0" b="0"/>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920"/>
            </a:srgbClr>
          </a:solidFill>
          <a:ln>
            <a:noFill/>
          </a:ln>
        </p:spPr>
      </p:sp>
      <p:sp>
        <p:nvSpPr>
          <p:cNvPr id="11" name="Shape 11"/>
          <p:cNvSpPr/>
          <p:nvPr/>
        </p:nvSpPr>
        <p:spPr>
          <a:xfrm>
            <a:off x="1347300" y="821900"/>
            <a:ext cx="8548867" cy="5214133"/>
          </a:xfrm>
          <a:custGeom>
            <a:avLst/>
            <a:gdLst/>
            <a:ahLst/>
            <a:cxnLst/>
            <a:rect l="0" t="0" r="0" b="0"/>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a:headEnd type="none" w="lg" len="lg"/>
            <a:tailEnd type="none" w="lg" len="lg"/>
          </a:ln>
        </p:spPr>
      </p:sp>
      <p:sp>
        <p:nvSpPr>
          <p:cNvPr id="12" name="Shape 12"/>
          <p:cNvSpPr txBox="1">
            <a:spLocks noGrp="1"/>
          </p:cNvSpPr>
          <p:nvPr>
            <p:ph type="ctrTitle"/>
          </p:nvPr>
        </p:nvSpPr>
        <p:spPr>
          <a:xfrm>
            <a:off x="3429500" y="2758167"/>
            <a:ext cx="5695600" cy="1546400"/>
          </a:xfrm>
          <a:prstGeom prst="rect">
            <a:avLst/>
          </a:prstGeom>
        </p:spPr>
        <p:txBody>
          <a:bodyPr lIns="91420" tIns="91420" rIns="91420" bIns="91420" anchor="ctr" anchorCtr="0"/>
          <a:lstStyle>
            <a:lvl1pPr lvl="0">
              <a:spcBef>
                <a:spcPts val="0"/>
              </a:spcBef>
              <a:buSzPct val="100000"/>
              <a:defRPr sz="8533"/>
            </a:lvl1pPr>
            <a:lvl2pPr lvl="1">
              <a:spcBef>
                <a:spcPts val="0"/>
              </a:spcBef>
              <a:buSzPct val="100000"/>
              <a:defRPr sz="8533"/>
            </a:lvl2pPr>
            <a:lvl3pPr lvl="2">
              <a:spcBef>
                <a:spcPts val="0"/>
              </a:spcBef>
              <a:buSzPct val="100000"/>
              <a:defRPr sz="8533"/>
            </a:lvl3pPr>
            <a:lvl4pPr lvl="3">
              <a:spcBef>
                <a:spcPts val="0"/>
              </a:spcBef>
              <a:buSzPct val="100000"/>
              <a:defRPr sz="8533"/>
            </a:lvl4pPr>
            <a:lvl5pPr lvl="4">
              <a:spcBef>
                <a:spcPts val="0"/>
              </a:spcBef>
              <a:buSzPct val="100000"/>
              <a:defRPr sz="8533"/>
            </a:lvl5pPr>
            <a:lvl6pPr lvl="5">
              <a:spcBef>
                <a:spcPts val="0"/>
              </a:spcBef>
              <a:buSzPct val="100000"/>
              <a:defRPr sz="8533"/>
            </a:lvl6pPr>
            <a:lvl7pPr lvl="6">
              <a:spcBef>
                <a:spcPts val="0"/>
              </a:spcBef>
              <a:buSzPct val="100000"/>
              <a:defRPr sz="8533"/>
            </a:lvl7pPr>
            <a:lvl8pPr lvl="7">
              <a:spcBef>
                <a:spcPts val="0"/>
              </a:spcBef>
              <a:buSzPct val="100000"/>
              <a:defRPr sz="8533"/>
            </a:lvl8pPr>
            <a:lvl9pPr lvl="8">
              <a:spcBef>
                <a:spcPts val="0"/>
              </a:spcBef>
              <a:buSzPct val="100000"/>
              <a:defRPr sz="8533"/>
            </a:lvl9pPr>
          </a:lstStyle>
          <a:p>
            <a:endParaRPr/>
          </a:p>
        </p:txBody>
      </p:sp>
    </p:spTree>
    <p:extLst>
      <p:ext uri="{BB962C8B-B14F-4D97-AF65-F5344CB8AC3E}">
        <p14:creationId xmlns:p14="http://schemas.microsoft.com/office/powerpoint/2010/main" val="21421005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36A6-4A3E-E384-026B-DBBB4B5FA77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260CF878-8A49-2F7F-6B30-B4B4CD7D42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036B1985-0AD4-C6BE-954B-E3ABD47CCE09}"/>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5" name="Footer Placeholder 4">
            <a:extLst>
              <a:ext uri="{FF2B5EF4-FFF2-40B4-BE49-F238E27FC236}">
                <a16:creationId xmlns:a16="http://schemas.microsoft.com/office/drawing/2014/main" id="{720682FC-0D09-0F30-B966-438BD90D62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42706-D380-0E63-1D5D-74894079F076}"/>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3684740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4A9E-E826-D2B8-7EF4-203286185BA6}"/>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D218767E-5B22-31F2-C800-066E7EF6DC3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7496A46B-87B4-98C3-DFA3-076C5F38A48F}"/>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5" name="Footer Placeholder 4">
            <a:extLst>
              <a:ext uri="{FF2B5EF4-FFF2-40B4-BE49-F238E27FC236}">
                <a16:creationId xmlns:a16="http://schemas.microsoft.com/office/drawing/2014/main" id="{55FB097B-7062-D60B-ECBD-25BC2E343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60838-9C82-2212-BED9-26ED092B31EE}"/>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6193860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82FB-5105-69F0-B9B8-22B4BDF9C65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6BB3B395-63EE-B991-D053-D320213208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4A42F42-6543-07D3-6022-7FA6B1C3884F}"/>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5" name="Footer Placeholder 4">
            <a:extLst>
              <a:ext uri="{FF2B5EF4-FFF2-40B4-BE49-F238E27FC236}">
                <a16:creationId xmlns:a16="http://schemas.microsoft.com/office/drawing/2014/main" id="{4D1A6C93-7D75-5743-12E2-6EA8B265A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07E88-4D25-15B5-774C-8442A5FE5926}"/>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110335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7FD8-5C32-6D75-7B37-C1073C0B235B}"/>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0B322C28-7BAB-9902-B5DC-7CF5C0411E9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D6A8CB0F-308D-0C81-9163-3439070B482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9875117C-71ED-F4A1-05A3-3B0FD179A4E0}"/>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6" name="Footer Placeholder 5">
            <a:extLst>
              <a:ext uri="{FF2B5EF4-FFF2-40B4-BE49-F238E27FC236}">
                <a16:creationId xmlns:a16="http://schemas.microsoft.com/office/drawing/2014/main" id="{5F403EF7-A6FA-9DFE-6036-9D99482764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339E82-51BF-3E01-D0EF-38C859C68EE0}"/>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28947134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0C239-3345-BDC2-775B-DD43865DA17C}"/>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EF8C09E0-05A1-97D3-992E-5C700018D5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E445155-9883-25D3-B410-A3BDAD0EE34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412313C4-48D0-E0B6-BB16-273112E441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BAFA8D3-CB74-5B2F-D763-949F31AF0B5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D19A3002-031A-BEFD-C070-B3FB5331EFE7}"/>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8" name="Footer Placeholder 7">
            <a:extLst>
              <a:ext uri="{FF2B5EF4-FFF2-40B4-BE49-F238E27FC236}">
                <a16:creationId xmlns:a16="http://schemas.microsoft.com/office/drawing/2014/main" id="{50FB66FA-3950-E17D-97F8-553AB8A655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26C911-8F06-A577-653F-43671958A6FA}"/>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33797692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4318F-7772-B6E8-2607-81FA5010D529}"/>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08BA274E-1C10-3986-D341-4ABE69070B25}"/>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4" name="Footer Placeholder 3">
            <a:extLst>
              <a:ext uri="{FF2B5EF4-FFF2-40B4-BE49-F238E27FC236}">
                <a16:creationId xmlns:a16="http://schemas.microsoft.com/office/drawing/2014/main" id="{411735D0-D46A-DB0B-5E19-32358354F5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5CB89B-8BB6-6E73-1BD7-68529779C416}"/>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2654348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B63F5D-9AC3-505D-22CB-16160F49D9B8}"/>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3" name="Footer Placeholder 2">
            <a:extLst>
              <a:ext uri="{FF2B5EF4-FFF2-40B4-BE49-F238E27FC236}">
                <a16:creationId xmlns:a16="http://schemas.microsoft.com/office/drawing/2014/main" id="{0F747A59-B229-D490-B39B-93A3D98035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80E93B-64F0-2D92-CA76-2AB8F61DA28A}"/>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246254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Editab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6" y="1700811"/>
            <a:ext cx="10768680" cy="1224137"/>
          </a:xfrm>
        </p:spPr>
        <p:txBody>
          <a:bodyPr anchor="b">
            <a:noAutofit/>
          </a:bodyPr>
          <a:lstStyle>
            <a:lvl1pPr>
              <a:lnSpc>
                <a:spcPts val="5040"/>
              </a:lnSpc>
              <a:defRPr sz="4200">
                <a:solidFill>
                  <a:schemeClr val="bg1"/>
                </a:solidFill>
              </a:defRPr>
            </a:lvl1pPr>
          </a:lstStyle>
          <a:p>
            <a:r>
              <a:rPr lang="en-US"/>
              <a:t>[Divider title]</a:t>
            </a:r>
            <a:endParaRPr lang="en-AU"/>
          </a:p>
        </p:txBody>
      </p:sp>
      <p:sp>
        <p:nvSpPr>
          <p:cNvPr id="7" name="Text Placeholder 6"/>
          <p:cNvSpPr>
            <a:spLocks noGrp="1"/>
          </p:cNvSpPr>
          <p:nvPr>
            <p:ph type="body" sz="quarter" idx="10" hasCustomPrompt="1"/>
          </p:nvPr>
        </p:nvSpPr>
        <p:spPr>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a:t>[Divider subtitle]</a:t>
            </a:r>
          </a:p>
        </p:txBody>
      </p:sp>
      <p:sp>
        <p:nvSpPr>
          <p:cNvPr id="8" name="TextBox 7">
            <a:extLst>
              <a:ext uri="{FF2B5EF4-FFF2-40B4-BE49-F238E27FC236}">
                <a16:creationId xmlns:a16="http://schemas.microsoft.com/office/drawing/2014/main" id="{57A07765-DB77-44E5-9420-D56F1378074A}"/>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by right-clicking somewhere on the slide, not in a content placeholder.</a:t>
            </a:r>
          </a:p>
          <a:p>
            <a:r>
              <a:rPr lang="en-US" sz="1400">
                <a:solidFill>
                  <a:schemeClr val="bg1"/>
                </a:solidFill>
              </a:rPr>
              <a:t>‘Format Background</a:t>
            </a:r>
          </a:p>
          <a:p>
            <a:r>
              <a:rPr lang="en-US" sz="1400">
                <a:solidFill>
                  <a:schemeClr val="bg1"/>
                </a:solidFill>
              </a:rPr>
              <a:t>Under the ‘Fill’ menu, ‘change ‘Solid fill’ to a </a:t>
            </a:r>
            <a:r>
              <a:rPr lang="en-US" sz="1400" err="1">
                <a:solidFill>
                  <a:schemeClr val="bg1"/>
                </a:solidFill>
              </a:rPr>
              <a:t>colour</a:t>
            </a:r>
            <a:r>
              <a:rPr lang="en-US" sz="1400">
                <a:solidFill>
                  <a:schemeClr val="bg1"/>
                </a:solidFill>
              </a:rPr>
              <a:t> from the palette</a:t>
            </a:r>
            <a:endParaRPr lang="en-AU" sz="1400">
              <a:solidFill>
                <a:schemeClr val="bg1"/>
              </a:solidFill>
            </a:endParaRPr>
          </a:p>
        </p:txBody>
      </p:sp>
      <p:pic>
        <p:nvPicPr>
          <p:cNvPr id="6" name="Picture 5">
            <a:extLst>
              <a:ext uri="{FF2B5EF4-FFF2-40B4-BE49-F238E27FC236}">
                <a16:creationId xmlns:a16="http://schemas.microsoft.com/office/drawing/2014/main" id="{2CBE33C2-B581-422F-9FF5-AF660C79D3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9692" y="275999"/>
            <a:ext cx="3204000" cy="472463"/>
          </a:xfrm>
          <a:prstGeom prst="rect">
            <a:avLst/>
          </a:prstGeom>
        </p:spPr>
      </p:pic>
    </p:spTree>
    <p:extLst>
      <p:ext uri="{BB962C8B-B14F-4D97-AF65-F5344CB8AC3E}">
        <p14:creationId xmlns:p14="http://schemas.microsoft.com/office/powerpoint/2010/main" val="241462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4C9B1-5F14-253E-9095-D33CB432C0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FA5166BC-253E-2066-4919-B210240938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E7D7BFB3-3821-A5F2-3836-E9F06DE70C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66822EA-BB00-7180-F7F2-4263B8B35E0E}"/>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6" name="Footer Placeholder 5">
            <a:extLst>
              <a:ext uri="{FF2B5EF4-FFF2-40B4-BE49-F238E27FC236}">
                <a16:creationId xmlns:a16="http://schemas.microsoft.com/office/drawing/2014/main" id="{F7ABABC4-2F44-3747-C89E-608E882411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D5E6D5-6666-B014-525F-A67511257A61}"/>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12190798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F74D6-83A1-C2C9-CF62-7A3AB4862A7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732200E1-485B-8DC1-EB13-F11B7198F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758B703-87AA-5B5B-C6F8-89433968B5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F32B93-81F0-E510-265B-C0368D074B57}"/>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6" name="Footer Placeholder 5">
            <a:extLst>
              <a:ext uri="{FF2B5EF4-FFF2-40B4-BE49-F238E27FC236}">
                <a16:creationId xmlns:a16="http://schemas.microsoft.com/office/drawing/2014/main" id="{CCBC094F-DEA9-6120-86C9-BF99DCE0E0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34F3E7-EE5A-7916-40D9-FA75B322827B}"/>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16795650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7C76-90F4-05CB-C78F-EAD2A0781790}"/>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EE11F869-3B72-AF6F-3F6D-D611607D41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93B562EE-DE22-5974-B1DB-D30CC8D0AF73}"/>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5" name="Footer Placeholder 4">
            <a:extLst>
              <a:ext uri="{FF2B5EF4-FFF2-40B4-BE49-F238E27FC236}">
                <a16:creationId xmlns:a16="http://schemas.microsoft.com/office/drawing/2014/main" id="{CFF9CEBE-1F12-BA84-F605-F122270C7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B201D-B189-20A9-2BE6-B5A96A35870C}"/>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36840087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B405B6-0F1E-AE6E-74DA-17DFAD60380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479EDEAD-3BB0-31AE-7405-3AA6FEF72F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1D0B3D70-A749-F3FB-5AC3-1C6CD01A9681}"/>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5" name="Footer Placeholder 4">
            <a:extLst>
              <a:ext uri="{FF2B5EF4-FFF2-40B4-BE49-F238E27FC236}">
                <a16:creationId xmlns:a16="http://schemas.microsoft.com/office/drawing/2014/main" id="{CAA9508E-FCE4-F409-DF3E-CC7230110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C296CD-6045-2088-B2F5-15DC3512ACDF}"/>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27163631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99786-F4B5-715D-729E-DE46F142872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0DCFF7D-2E25-8625-B44E-B1B162215D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849C234-4BF2-23A4-5298-C73FE07FE31A}"/>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5" name="Footer Placeholder 4">
            <a:extLst>
              <a:ext uri="{FF2B5EF4-FFF2-40B4-BE49-F238E27FC236}">
                <a16:creationId xmlns:a16="http://schemas.microsoft.com/office/drawing/2014/main" id="{75040F30-8230-3DCA-1B9A-FDB31EFC6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38055-EBDD-8034-628C-670F07EF6E5D}"/>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3638404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5E6B-A6A2-8411-3356-6DFA61EEFD0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C3D7D3B-7F14-FB50-9922-3A83999E8C8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B8F277-9145-75C0-BAB4-CF3C9CD88060}"/>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5" name="Footer Placeholder 4">
            <a:extLst>
              <a:ext uri="{FF2B5EF4-FFF2-40B4-BE49-F238E27FC236}">
                <a16:creationId xmlns:a16="http://schemas.microsoft.com/office/drawing/2014/main" id="{DA7E67F5-FDCC-8C03-8E3E-5D73E84BE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3F78A-E233-70C9-09D9-E6E3815CE2E0}"/>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33642117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EACE4-5109-6A1C-5714-67937B8A3CB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EF56FD8-FD12-9BC6-5C4E-0127AD1AA9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5589D45-68BA-D5EA-9131-C4D854D360EA}"/>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5" name="Footer Placeholder 4">
            <a:extLst>
              <a:ext uri="{FF2B5EF4-FFF2-40B4-BE49-F238E27FC236}">
                <a16:creationId xmlns:a16="http://schemas.microsoft.com/office/drawing/2014/main" id="{7D01BE4C-D162-BEDE-570E-99CF5A015F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99087-366F-2555-D9DF-B43F58C2E0FF}"/>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8863086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2938-4FEA-5745-88C8-1595973FA58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F3C361E-B7A0-C73F-73F9-80FF88002AA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08E4DBF-A74B-09D8-F805-72C9EBB6746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07A1F4C-574F-2121-B587-DE672D4B2A94}"/>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6" name="Footer Placeholder 5">
            <a:extLst>
              <a:ext uri="{FF2B5EF4-FFF2-40B4-BE49-F238E27FC236}">
                <a16:creationId xmlns:a16="http://schemas.microsoft.com/office/drawing/2014/main" id="{01481239-82B5-62CB-4E12-277904EFFD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89116A-B88E-9EFA-6E85-0E00584DED59}"/>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2211447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CC4E-802F-CCDF-0229-702677535F1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57B25F-FA76-D617-D4A0-D9B5A38306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FD76CD4-C1D3-B41A-D410-ED777E94171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A937D4-918F-8CF8-33F9-1B4F88D05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14372D-6241-15E7-80FB-23E3740EA82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A212106-8C14-5093-143D-2BA1062DC23A}"/>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8" name="Footer Placeholder 7">
            <a:extLst>
              <a:ext uri="{FF2B5EF4-FFF2-40B4-BE49-F238E27FC236}">
                <a16:creationId xmlns:a16="http://schemas.microsoft.com/office/drawing/2014/main" id="{5DD25781-970F-8E58-F2CC-3CF2ED3303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0FBE25-EF7E-3731-C01B-5C5708FF7234}"/>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15473492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D463-D497-15A1-515F-0F510A2347E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D5912FA-66E0-D3FA-5EE1-04F9A6E1A974}"/>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4" name="Footer Placeholder 3">
            <a:extLst>
              <a:ext uri="{FF2B5EF4-FFF2-40B4-BE49-F238E27FC236}">
                <a16:creationId xmlns:a16="http://schemas.microsoft.com/office/drawing/2014/main" id="{0D0EE862-2E90-2A6C-6F62-2012347D82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72FD4B-19B9-E85A-4CAC-4B288FB925FA}"/>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3054462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9" name="Right Triangle 3">
            <a:extLst>
              <a:ext uri="{FF2B5EF4-FFF2-40B4-BE49-F238E27FC236}">
                <a16:creationId xmlns:a16="http://schemas.microsoft.com/office/drawing/2014/main" id="{5E92F574-51E7-47B2-86D2-94DAE288E822}"/>
              </a:ext>
            </a:extLst>
          </p:cNvPr>
          <p:cNvSpPr/>
          <p:nvPr userDrawn="1"/>
        </p:nvSpPr>
        <p:spPr>
          <a:xfrm>
            <a:off x="2" y="4076700"/>
            <a:ext cx="3407833"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1" name="Rectangle 8">
            <a:extLst>
              <a:ext uri="{FF2B5EF4-FFF2-40B4-BE49-F238E27FC236}">
                <a16:creationId xmlns:a16="http://schemas.microsoft.com/office/drawing/2014/main" id="{C31ECE3F-0C43-444E-9F0C-B23F8D3935D2}"/>
              </a:ext>
            </a:extLst>
          </p:cNvPr>
          <p:cNvSpPr/>
          <p:nvPr userDrawn="1"/>
        </p:nvSpPr>
        <p:spPr>
          <a:xfrm>
            <a:off x="9192249" y="5584173"/>
            <a:ext cx="2999415" cy="1273828"/>
          </a:xfrm>
          <a:custGeom>
            <a:avLst/>
            <a:gdLst>
              <a:gd name="connsiteX0" fmla="*/ 0 w 2267490"/>
              <a:gd name="connsiteY0" fmla="*/ 0 h 1132541"/>
              <a:gd name="connsiteX1" fmla="*/ 2267490 w 2267490"/>
              <a:gd name="connsiteY1" fmla="*/ 0 h 1132541"/>
              <a:gd name="connsiteX2" fmla="*/ 2267490 w 2267490"/>
              <a:gd name="connsiteY2" fmla="*/ 1132541 h 1132541"/>
              <a:gd name="connsiteX3" fmla="*/ 0 w 2267490"/>
              <a:gd name="connsiteY3" fmla="*/ 1132541 h 1132541"/>
              <a:gd name="connsiteX4" fmla="*/ 0 w 2267490"/>
              <a:gd name="connsiteY4" fmla="*/ 0 h 1132541"/>
              <a:gd name="connsiteX0" fmla="*/ 0 w 2267490"/>
              <a:gd name="connsiteY0" fmla="*/ 1132541 h 1132541"/>
              <a:gd name="connsiteX1" fmla="*/ 2267490 w 2267490"/>
              <a:gd name="connsiteY1" fmla="*/ 0 h 1132541"/>
              <a:gd name="connsiteX2" fmla="*/ 2267490 w 2267490"/>
              <a:gd name="connsiteY2" fmla="*/ 1132541 h 1132541"/>
              <a:gd name="connsiteX3" fmla="*/ 0 w 2267490"/>
              <a:gd name="connsiteY3" fmla="*/ 1132541 h 1132541"/>
              <a:gd name="connsiteX0" fmla="*/ 0 w 2291396"/>
              <a:gd name="connsiteY0" fmla="*/ 857623 h 1132541"/>
              <a:gd name="connsiteX1" fmla="*/ 2291396 w 2291396"/>
              <a:gd name="connsiteY1" fmla="*/ 0 h 1132541"/>
              <a:gd name="connsiteX2" fmla="*/ 2291396 w 2291396"/>
              <a:gd name="connsiteY2" fmla="*/ 1132541 h 1132541"/>
              <a:gd name="connsiteX3" fmla="*/ 0 w 2291396"/>
              <a:gd name="connsiteY3" fmla="*/ 857623 h 1132541"/>
              <a:gd name="connsiteX0" fmla="*/ 0 w 2249561"/>
              <a:gd name="connsiteY0" fmla="*/ 845670 h 1132541"/>
              <a:gd name="connsiteX1" fmla="*/ 2249561 w 2249561"/>
              <a:gd name="connsiteY1" fmla="*/ 0 h 1132541"/>
              <a:gd name="connsiteX2" fmla="*/ 2249561 w 2249561"/>
              <a:gd name="connsiteY2" fmla="*/ 1132541 h 1132541"/>
              <a:gd name="connsiteX3" fmla="*/ 0 w 2249561"/>
              <a:gd name="connsiteY3" fmla="*/ 845670 h 1132541"/>
              <a:gd name="connsiteX0" fmla="*/ 0 w 2249561"/>
              <a:gd name="connsiteY0" fmla="*/ 944560 h 1231431"/>
              <a:gd name="connsiteX1" fmla="*/ 2249561 w 2249561"/>
              <a:gd name="connsiteY1" fmla="*/ 98890 h 1231431"/>
              <a:gd name="connsiteX2" fmla="*/ 2249561 w 2249561"/>
              <a:gd name="connsiteY2" fmla="*/ 1231431 h 1231431"/>
              <a:gd name="connsiteX3" fmla="*/ 0 w 2249561"/>
              <a:gd name="connsiteY3" fmla="*/ 944560 h 1231431"/>
              <a:gd name="connsiteX0" fmla="*/ 0 w 2249561"/>
              <a:gd name="connsiteY0" fmla="*/ 1212084 h 1498955"/>
              <a:gd name="connsiteX1" fmla="*/ 2249561 w 2249561"/>
              <a:gd name="connsiteY1" fmla="*/ 366414 h 1498955"/>
              <a:gd name="connsiteX2" fmla="*/ 2249561 w 2249561"/>
              <a:gd name="connsiteY2" fmla="*/ 1498955 h 1498955"/>
              <a:gd name="connsiteX3" fmla="*/ 0 w 2249561"/>
              <a:gd name="connsiteY3" fmla="*/ 1212084 h 1498955"/>
              <a:gd name="connsiteX0" fmla="*/ 0 w 2249561"/>
              <a:gd name="connsiteY0" fmla="*/ 1016618 h 1303489"/>
              <a:gd name="connsiteX1" fmla="*/ 2249561 w 2249561"/>
              <a:gd name="connsiteY1" fmla="*/ 170948 h 1303489"/>
              <a:gd name="connsiteX2" fmla="*/ 2249561 w 2249561"/>
              <a:gd name="connsiteY2" fmla="*/ 1303489 h 1303489"/>
              <a:gd name="connsiteX3" fmla="*/ 0 w 2249561"/>
              <a:gd name="connsiteY3" fmla="*/ 1016618 h 1303489"/>
              <a:gd name="connsiteX0" fmla="*/ 0 w 2249561"/>
              <a:gd name="connsiteY0" fmla="*/ 1002505 h 1289376"/>
              <a:gd name="connsiteX1" fmla="*/ 2249561 w 2249561"/>
              <a:gd name="connsiteY1" fmla="*/ 156835 h 1289376"/>
              <a:gd name="connsiteX2" fmla="*/ 2249561 w 2249561"/>
              <a:gd name="connsiteY2" fmla="*/ 1289376 h 1289376"/>
              <a:gd name="connsiteX3" fmla="*/ 0 w 2249561"/>
              <a:gd name="connsiteY3" fmla="*/ 1002505 h 1289376"/>
              <a:gd name="connsiteX0" fmla="*/ 0 w 2249561"/>
              <a:gd name="connsiteY0" fmla="*/ 985444 h 1272315"/>
              <a:gd name="connsiteX1" fmla="*/ 2249561 w 2249561"/>
              <a:gd name="connsiteY1" fmla="*/ 139774 h 1272315"/>
              <a:gd name="connsiteX2" fmla="*/ 2249561 w 2249561"/>
              <a:gd name="connsiteY2" fmla="*/ 1272315 h 1272315"/>
              <a:gd name="connsiteX3" fmla="*/ 0 w 2249561"/>
              <a:gd name="connsiteY3" fmla="*/ 985444 h 1272315"/>
              <a:gd name="connsiteX0" fmla="*/ 0 w 2249561"/>
              <a:gd name="connsiteY0" fmla="*/ 979690 h 1266561"/>
              <a:gd name="connsiteX1" fmla="*/ 2249561 w 2249561"/>
              <a:gd name="connsiteY1" fmla="*/ 134020 h 1266561"/>
              <a:gd name="connsiteX2" fmla="*/ 2249561 w 2249561"/>
              <a:gd name="connsiteY2" fmla="*/ 1266561 h 1266561"/>
              <a:gd name="connsiteX3" fmla="*/ 0 w 2249561"/>
              <a:gd name="connsiteY3" fmla="*/ 979690 h 1266561"/>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Lst>
            <a:ahLst/>
            <a:cxnLst>
              <a:cxn ang="0">
                <a:pos x="connsiteX0" y="connsiteY0"/>
              </a:cxn>
              <a:cxn ang="0">
                <a:pos x="connsiteX1" y="connsiteY1"/>
              </a:cxn>
              <a:cxn ang="0">
                <a:pos x="connsiteX2" y="connsiteY2"/>
              </a:cxn>
              <a:cxn ang="0">
                <a:pos x="connsiteX3" y="connsiteY3"/>
              </a:cxn>
            </a:cxnLst>
            <a:rect l="l" t="t" r="r" b="b"/>
            <a:pathLst>
              <a:path w="2249561" h="1273828">
                <a:moveTo>
                  <a:pt x="0" y="986957"/>
                </a:moveTo>
                <a:cubicBezTo>
                  <a:pt x="690087" y="358432"/>
                  <a:pt x="1188931" y="-294000"/>
                  <a:pt x="2249561" y="141287"/>
                </a:cubicBezTo>
                <a:lnTo>
                  <a:pt x="2249561" y="1273828"/>
                </a:lnTo>
                <a:cubicBezTo>
                  <a:pt x="1762671" y="1220039"/>
                  <a:pt x="570560" y="550676"/>
                  <a:pt x="0" y="9869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a:noFill/>
              </a:rPr>
              <a:t> </a:t>
            </a:r>
          </a:p>
        </p:txBody>
      </p:sp>
      <p:sp>
        <p:nvSpPr>
          <p:cNvPr id="5" name="Title 1">
            <a:extLst>
              <a:ext uri="{FF2B5EF4-FFF2-40B4-BE49-F238E27FC236}">
                <a16:creationId xmlns:a16="http://schemas.microsoft.com/office/drawing/2014/main" id="{B506B291-BD26-4DBD-A912-E9396BA1828C}"/>
              </a:ext>
            </a:extLst>
          </p:cNvPr>
          <p:cNvSpPr>
            <a:spLocks noGrp="1"/>
          </p:cNvSpPr>
          <p:nvPr>
            <p:ph type="title"/>
          </p:nvPr>
        </p:nvSpPr>
        <p:spPr>
          <a:xfrm>
            <a:off x="695326" y="1700811"/>
            <a:ext cx="10768680" cy="1224137"/>
          </a:xfrm>
        </p:spPr>
        <p:txBody>
          <a:bodyPr anchor="b">
            <a:noAutofit/>
          </a:bodyPr>
          <a:lstStyle>
            <a:lvl1pPr>
              <a:lnSpc>
                <a:spcPts val="5040"/>
              </a:lnSpc>
              <a:defRPr sz="4200">
                <a:solidFill>
                  <a:schemeClr val="accent1"/>
                </a:solidFill>
              </a:defRPr>
            </a:lvl1pPr>
          </a:lstStyle>
          <a:p>
            <a:r>
              <a:rPr lang="en-US"/>
              <a:t>Click to edit Master title style</a:t>
            </a:r>
            <a:endParaRPr lang="en-AU"/>
          </a:p>
        </p:txBody>
      </p:sp>
      <p:sp>
        <p:nvSpPr>
          <p:cNvPr id="6" name="Text Placeholder 6">
            <a:extLst>
              <a:ext uri="{FF2B5EF4-FFF2-40B4-BE49-F238E27FC236}">
                <a16:creationId xmlns:a16="http://schemas.microsoft.com/office/drawing/2014/main" id="{72AC3715-D94B-4A73-8E94-CAC9D5806F46}"/>
              </a:ext>
            </a:extLst>
          </p:cNvPr>
          <p:cNvSpPr>
            <a:spLocks noGrp="1"/>
          </p:cNvSpPr>
          <p:nvPr>
            <p:ph type="body" sz="quarter" idx="10"/>
          </p:nvPr>
        </p:nvSpPr>
        <p:spPr>
          <a:xfrm>
            <a:off x="695326" y="3113744"/>
            <a:ext cx="10768680" cy="2043451"/>
          </a:xfrm>
          <a:prstGeom prst="rect">
            <a:avLst/>
          </a:prstGeom>
        </p:spPr>
        <p:txBody>
          <a:bodyPr>
            <a:normAutofit/>
          </a:bodyPr>
          <a:lstStyle>
            <a:lvl1pPr marL="0" indent="0">
              <a:lnSpc>
                <a:spcPts val="3240"/>
              </a:lnSpc>
              <a:buNone/>
              <a:defRPr sz="2700">
                <a:solidFill>
                  <a:schemeClr val="accent1"/>
                </a:solidFill>
              </a:defRPr>
            </a:lvl1pPr>
          </a:lstStyle>
          <a:p>
            <a:pPr lvl="0"/>
            <a:r>
              <a:rPr lang="en-US"/>
              <a:t>Edit Master text styles</a:t>
            </a:r>
          </a:p>
        </p:txBody>
      </p:sp>
      <p:sp>
        <p:nvSpPr>
          <p:cNvPr id="7" name="Rectangle 6">
            <a:extLst>
              <a:ext uri="{FF2B5EF4-FFF2-40B4-BE49-F238E27FC236}">
                <a16:creationId xmlns:a16="http://schemas.microsoft.com/office/drawing/2014/main" id="{8CAE7FD6-C4AB-456C-8186-F8E8B285CBBD}"/>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0" name="Picture 9">
            <a:extLst>
              <a:ext uri="{FF2B5EF4-FFF2-40B4-BE49-F238E27FC236}">
                <a16:creationId xmlns:a16="http://schemas.microsoft.com/office/drawing/2014/main" id="{49CEDD3B-B2C6-4C8F-88C7-30EB2A949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3322" y="152896"/>
            <a:ext cx="1210684" cy="324000"/>
          </a:xfrm>
          <a:prstGeom prst="rect">
            <a:avLst/>
          </a:prstGeom>
        </p:spPr>
      </p:pic>
      <p:sp>
        <p:nvSpPr>
          <p:cNvPr id="2" name="Rectangle 1">
            <a:extLst>
              <a:ext uri="{FF2B5EF4-FFF2-40B4-BE49-F238E27FC236}">
                <a16:creationId xmlns:a16="http://schemas.microsoft.com/office/drawing/2014/main" id="{D6A00B00-A607-4F26-A79F-54174BAA8F7D}"/>
              </a:ext>
            </a:extLst>
          </p:cNvPr>
          <p:cNvSpPr/>
          <p:nvPr userDrawn="1"/>
        </p:nvSpPr>
        <p:spPr>
          <a:xfrm>
            <a:off x="7896200" y="6444710"/>
            <a:ext cx="1656184" cy="404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7634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DE98FB-746F-E58D-8A06-C1CA052552F8}"/>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3" name="Footer Placeholder 2">
            <a:extLst>
              <a:ext uri="{FF2B5EF4-FFF2-40B4-BE49-F238E27FC236}">
                <a16:creationId xmlns:a16="http://schemas.microsoft.com/office/drawing/2014/main" id="{7481891F-2360-01B1-8A73-640DC5BF65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155834-1823-13CE-51A1-3428D88847AF}"/>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6223688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92642-E9E5-A8B8-D856-501DE9AAC4D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C6AF82C-EFE4-70DB-02F9-D28CB523FF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22EB50B-CABF-7246-35F7-B7580ADAB8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CA8F8E-0874-952F-E2E0-77693941FD9B}"/>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6" name="Footer Placeholder 5">
            <a:extLst>
              <a:ext uri="{FF2B5EF4-FFF2-40B4-BE49-F238E27FC236}">
                <a16:creationId xmlns:a16="http://schemas.microsoft.com/office/drawing/2014/main" id="{78D0344A-E474-D109-57EF-2EB769B6A8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E844BE-EB5A-AF57-4027-C5FF20E2DE9E}"/>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4632158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90A8E-3A68-82D9-2235-E7FB892D6C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DC7662E-B9DD-22ED-ECDD-9B5F3DBAA9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F4FEF1-AA4C-F4E0-0585-D9976A16D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79DBB5B-0EBA-0677-3C16-6DF4B92E06EA}"/>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6" name="Footer Placeholder 5">
            <a:extLst>
              <a:ext uri="{FF2B5EF4-FFF2-40B4-BE49-F238E27FC236}">
                <a16:creationId xmlns:a16="http://schemas.microsoft.com/office/drawing/2014/main" id="{7874B411-1E0B-1AD7-FD3E-9C27FB8E01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9A2DF0-79EF-78C2-B440-06DBE74245F3}"/>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33319961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4EAD-4CC0-400E-DDE6-5F60EB8B0A2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4D1BDA7-845C-5DED-E01C-ED227A5486B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208B8F-5CB1-2909-E980-B47D485D4391}"/>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5" name="Footer Placeholder 4">
            <a:extLst>
              <a:ext uri="{FF2B5EF4-FFF2-40B4-BE49-F238E27FC236}">
                <a16:creationId xmlns:a16="http://schemas.microsoft.com/office/drawing/2014/main" id="{977BFB74-753D-77F4-4800-5E8583F80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C3527-DD11-CC05-489F-63ED64A8A55C}"/>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5208366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EE213-495A-B3F2-9E19-DFC340BEB64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E9D3B6E-EF69-ED8D-9381-6CE35498C46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A8A3B31-178F-E718-2BBC-947CAE45A732}"/>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5" name="Footer Placeholder 4">
            <a:extLst>
              <a:ext uri="{FF2B5EF4-FFF2-40B4-BE49-F238E27FC236}">
                <a16:creationId xmlns:a16="http://schemas.microsoft.com/office/drawing/2014/main" id="{257BEE4E-8969-DC65-738E-48E4F4DE2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99349-48A2-9789-53DE-23170D4343B4}"/>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13165019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3D9E5-AE59-5826-80CF-8A7E6147F8F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A519DCF-6B7F-8BF9-4254-FBE566B687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13FED0E-AC3E-08BC-ABE3-2982DBCFBF58}"/>
              </a:ext>
            </a:extLst>
          </p:cNvPr>
          <p:cNvSpPr>
            <a:spLocks noGrp="1"/>
          </p:cNvSpPr>
          <p:nvPr>
            <p:ph type="dt" sz="half" idx="10"/>
          </p:nvPr>
        </p:nvSpPr>
        <p:spPr/>
        <p:txBody>
          <a:bodyPr/>
          <a:lstStyle/>
          <a:p>
            <a:fld id="{7D8DA627-8EAD-DB47-AF2D-15F08A5666BE}" type="datetimeFigureOut">
              <a:rPr lang="en-US" smtClean="0"/>
              <a:t>2/5/2024</a:t>
            </a:fld>
            <a:endParaRPr lang="en-US"/>
          </a:p>
        </p:txBody>
      </p:sp>
      <p:sp>
        <p:nvSpPr>
          <p:cNvPr id="5" name="Footer Placeholder 4">
            <a:extLst>
              <a:ext uri="{FF2B5EF4-FFF2-40B4-BE49-F238E27FC236}">
                <a16:creationId xmlns:a16="http://schemas.microsoft.com/office/drawing/2014/main" id="{0258C6E1-189F-FF43-C42A-8289EC737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980EA9-6347-303C-3D04-7470CEF58099}"/>
              </a:ext>
            </a:extLst>
          </p:cNvPr>
          <p:cNvSpPr>
            <a:spLocks noGrp="1"/>
          </p:cNvSpPr>
          <p:nvPr>
            <p:ph type="sldNum" sz="quarter" idx="12"/>
          </p:nvPr>
        </p:nvSpPr>
        <p:spPr/>
        <p:txBody>
          <a:bodyPr/>
          <a:lstStyle/>
          <a:p>
            <a:fld id="{31A4B3CA-8A8F-E142-BC95-A339A75F4B73}" type="slidenum">
              <a:rPr lang="en-US" smtClean="0"/>
              <a:t>‹#›</a:t>
            </a:fld>
            <a:endParaRPr lang="en-US"/>
          </a:p>
        </p:txBody>
      </p:sp>
    </p:spTree>
    <p:extLst>
      <p:ext uri="{BB962C8B-B14F-4D97-AF65-F5344CB8AC3E}">
        <p14:creationId xmlns:p14="http://schemas.microsoft.com/office/powerpoint/2010/main" val="41731342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99F9C-26C8-5037-4D85-423001489E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63672A-4FF5-F152-3CA4-722452AE819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782BAEE-1371-C74D-75F0-0B9A1B3C5C3A}"/>
              </a:ext>
            </a:extLst>
          </p:cNvPr>
          <p:cNvSpPr>
            <a:spLocks noGrp="1"/>
          </p:cNvSpPr>
          <p:nvPr>
            <p:ph type="dt" sz="half" idx="10"/>
          </p:nvPr>
        </p:nvSpPr>
        <p:spPr/>
        <p:txBody>
          <a:bodyPr/>
          <a:lstStyle/>
          <a:p>
            <a:fld id="{7D8DA627-8EAD-DB47-AF2D-15F08A5666BE}" type="datetimeFigureOut">
              <a:rPr lang="en-US" smtClean="0"/>
              <a:t>2/5/2024</a:t>
            </a:fld>
            <a:endParaRPr lang="en-US"/>
          </a:p>
        </p:txBody>
      </p:sp>
      <p:sp>
        <p:nvSpPr>
          <p:cNvPr id="5" name="Footer Placeholder 4">
            <a:extLst>
              <a:ext uri="{FF2B5EF4-FFF2-40B4-BE49-F238E27FC236}">
                <a16:creationId xmlns:a16="http://schemas.microsoft.com/office/drawing/2014/main" id="{4D06DED2-B1D3-632A-ECBE-34CEBC83B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FE2E2-E1B0-5109-AC18-B96DFCA13223}"/>
              </a:ext>
            </a:extLst>
          </p:cNvPr>
          <p:cNvSpPr>
            <a:spLocks noGrp="1"/>
          </p:cNvSpPr>
          <p:nvPr>
            <p:ph type="sldNum" sz="quarter" idx="12"/>
          </p:nvPr>
        </p:nvSpPr>
        <p:spPr/>
        <p:txBody>
          <a:bodyPr/>
          <a:lstStyle/>
          <a:p>
            <a:fld id="{31A4B3CA-8A8F-E142-BC95-A339A75F4B73}" type="slidenum">
              <a:rPr lang="en-US" smtClean="0"/>
              <a:t>‹#›</a:t>
            </a:fld>
            <a:endParaRPr lang="en-US"/>
          </a:p>
        </p:txBody>
      </p:sp>
    </p:spTree>
    <p:extLst>
      <p:ext uri="{BB962C8B-B14F-4D97-AF65-F5344CB8AC3E}">
        <p14:creationId xmlns:p14="http://schemas.microsoft.com/office/powerpoint/2010/main" val="4774265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71E6-7A02-2591-B395-B85C60447D9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F7E6B16-F3DB-465A-9A29-0AEC71792A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0DB1EB6-918E-9558-E25B-64D0A3E3F858}"/>
              </a:ext>
            </a:extLst>
          </p:cNvPr>
          <p:cNvSpPr>
            <a:spLocks noGrp="1"/>
          </p:cNvSpPr>
          <p:nvPr>
            <p:ph type="dt" sz="half" idx="10"/>
          </p:nvPr>
        </p:nvSpPr>
        <p:spPr/>
        <p:txBody>
          <a:bodyPr/>
          <a:lstStyle/>
          <a:p>
            <a:fld id="{7D8DA627-8EAD-DB47-AF2D-15F08A5666BE}" type="datetimeFigureOut">
              <a:rPr lang="en-US" smtClean="0"/>
              <a:t>2/5/2024</a:t>
            </a:fld>
            <a:endParaRPr lang="en-US"/>
          </a:p>
        </p:txBody>
      </p:sp>
      <p:sp>
        <p:nvSpPr>
          <p:cNvPr id="5" name="Footer Placeholder 4">
            <a:extLst>
              <a:ext uri="{FF2B5EF4-FFF2-40B4-BE49-F238E27FC236}">
                <a16:creationId xmlns:a16="http://schemas.microsoft.com/office/drawing/2014/main" id="{C62ADCDF-80B2-44D4-DB6C-1E55B771C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B66A6-4162-8901-3AD1-513F88595F90}"/>
              </a:ext>
            </a:extLst>
          </p:cNvPr>
          <p:cNvSpPr>
            <a:spLocks noGrp="1"/>
          </p:cNvSpPr>
          <p:nvPr>
            <p:ph type="sldNum" sz="quarter" idx="12"/>
          </p:nvPr>
        </p:nvSpPr>
        <p:spPr/>
        <p:txBody>
          <a:bodyPr/>
          <a:lstStyle/>
          <a:p>
            <a:fld id="{31A4B3CA-8A8F-E142-BC95-A339A75F4B73}" type="slidenum">
              <a:rPr lang="en-US" smtClean="0"/>
              <a:t>‹#›</a:t>
            </a:fld>
            <a:endParaRPr lang="en-US"/>
          </a:p>
        </p:txBody>
      </p:sp>
    </p:spTree>
    <p:extLst>
      <p:ext uri="{BB962C8B-B14F-4D97-AF65-F5344CB8AC3E}">
        <p14:creationId xmlns:p14="http://schemas.microsoft.com/office/powerpoint/2010/main" val="29157886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5E6A-843B-D26D-609F-D315CFF91F0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5F82461-DC1C-57FE-1526-DF557F55B0A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5B46939-DC71-87AE-4DF4-42E931F6832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08C21AF-1E91-E4E0-D84E-EB1582841CAE}"/>
              </a:ext>
            </a:extLst>
          </p:cNvPr>
          <p:cNvSpPr>
            <a:spLocks noGrp="1"/>
          </p:cNvSpPr>
          <p:nvPr>
            <p:ph type="dt" sz="half" idx="10"/>
          </p:nvPr>
        </p:nvSpPr>
        <p:spPr/>
        <p:txBody>
          <a:bodyPr/>
          <a:lstStyle/>
          <a:p>
            <a:fld id="{7D8DA627-8EAD-DB47-AF2D-15F08A5666BE}" type="datetimeFigureOut">
              <a:rPr lang="en-US" smtClean="0"/>
              <a:t>2/5/2024</a:t>
            </a:fld>
            <a:endParaRPr lang="en-US"/>
          </a:p>
        </p:txBody>
      </p:sp>
      <p:sp>
        <p:nvSpPr>
          <p:cNvPr id="6" name="Footer Placeholder 5">
            <a:extLst>
              <a:ext uri="{FF2B5EF4-FFF2-40B4-BE49-F238E27FC236}">
                <a16:creationId xmlns:a16="http://schemas.microsoft.com/office/drawing/2014/main" id="{597392E0-EA46-000A-810B-850BEB0233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84A8FC-7BC1-6BCE-091D-04CF6E4FFCBF}"/>
              </a:ext>
            </a:extLst>
          </p:cNvPr>
          <p:cNvSpPr>
            <a:spLocks noGrp="1"/>
          </p:cNvSpPr>
          <p:nvPr>
            <p:ph type="sldNum" sz="quarter" idx="12"/>
          </p:nvPr>
        </p:nvSpPr>
        <p:spPr/>
        <p:txBody>
          <a:bodyPr/>
          <a:lstStyle/>
          <a:p>
            <a:fld id="{31A4B3CA-8A8F-E142-BC95-A339A75F4B73}" type="slidenum">
              <a:rPr lang="en-US" smtClean="0"/>
              <a:t>‹#›</a:t>
            </a:fld>
            <a:endParaRPr lang="en-US"/>
          </a:p>
        </p:txBody>
      </p:sp>
    </p:spTree>
    <p:extLst>
      <p:ext uri="{BB962C8B-B14F-4D97-AF65-F5344CB8AC3E}">
        <p14:creationId xmlns:p14="http://schemas.microsoft.com/office/powerpoint/2010/main" val="38968983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EE9EA-CE39-BE14-20E8-CF4E6706955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7FAA52D-7601-337E-1C0D-8A7E2E9735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56E0BC9-4B59-DA4B-85DB-95DB552C925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8F5DFFF-1C5F-3A61-1EA1-5BDA2DF641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6AD8D26-E5D2-68D4-99D3-C403270997B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821D9D9-E212-3F08-4316-78EA78F9F1DA}"/>
              </a:ext>
            </a:extLst>
          </p:cNvPr>
          <p:cNvSpPr>
            <a:spLocks noGrp="1"/>
          </p:cNvSpPr>
          <p:nvPr>
            <p:ph type="dt" sz="half" idx="10"/>
          </p:nvPr>
        </p:nvSpPr>
        <p:spPr/>
        <p:txBody>
          <a:bodyPr/>
          <a:lstStyle/>
          <a:p>
            <a:fld id="{7D8DA627-8EAD-DB47-AF2D-15F08A5666BE}" type="datetimeFigureOut">
              <a:rPr lang="en-US" smtClean="0"/>
              <a:t>2/5/2024</a:t>
            </a:fld>
            <a:endParaRPr lang="en-US"/>
          </a:p>
        </p:txBody>
      </p:sp>
      <p:sp>
        <p:nvSpPr>
          <p:cNvPr id="8" name="Footer Placeholder 7">
            <a:extLst>
              <a:ext uri="{FF2B5EF4-FFF2-40B4-BE49-F238E27FC236}">
                <a16:creationId xmlns:a16="http://schemas.microsoft.com/office/drawing/2014/main" id="{4C5CCEAA-0CF4-71E2-B52F-2EAC0C2425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823453-5D25-E389-2204-B77F0F49C1E9}"/>
              </a:ext>
            </a:extLst>
          </p:cNvPr>
          <p:cNvSpPr>
            <a:spLocks noGrp="1"/>
          </p:cNvSpPr>
          <p:nvPr>
            <p:ph type="sldNum" sz="quarter" idx="12"/>
          </p:nvPr>
        </p:nvSpPr>
        <p:spPr/>
        <p:txBody>
          <a:bodyPr/>
          <a:lstStyle/>
          <a:p>
            <a:fld id="{31A4B3CA-8A8F-E142-BC95-A339A75F4B73}" type="slidenum">
              <a:rPr lang="en-US" smtClean="0"/>
              <a:t>‹#›</a:t>
            </a:fld>
            <a:endParaRPr lang="en-US"/>
          </a:p>
        </p:txBody>
      </p:sp>
    </p:spTree>
    <p:extLst>
      <p:ext uri="{BB962C8B-B14F-4D97-AF65-F5344CB8AC3E}">
        <p14:creationId xmlns:p14="http://schemas.microsoft.com/office/powerpoint/2010/main" val="995226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DB10F3-61E9-4E77-9DC7-82D405E3EBBB}"/>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p:nvPr>
        </p:nvSpPr>
        <p:spPr>
          <a:xfrm>
            <a:off x="695326" y="1700213"/>
            <a:ext cx="10801350" cy="4608512"/>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5184708F-CDEB-4FFB-9113-878D6AE04045}"/>
              </a:ext>
            </a:extLst>
          </p:cNvPr>
          <p:cNvSpPr>
            <a:spLocks noGrp="1"/>
          </p:cNvSpPr>
          <p:nvPr>
            <p:ph type="title"/>
          </p:nvPr>
        </p:nvSpPr>
        <p:spPr/>
        <p:txBody>
          <a:bodyPr/>
          <a:lstStyle/>
          <a:p>
            <a:r>
              <a:rPr lang="en-US"/>
              <a:t>Click to edit Master title style</a:t>
            </a:r>
            <a:endParaRPr lang="en-AU"/>
          </a:p>
        </p:txBody>
      </p:sp>
      <p:sp>
        <p:nvSpPr>
          <p:cNvPr id="8" name="Text Placeholder 5">
            <a:extLst>
              <a:ext uri="{FF2B5EF4-FFF2-40B4-BE49-F238E27FC236}">
                <a16:creationId xmlns:a16="http://schemas.microsoft.com/office/drawing/2014/main" id="{766B75CD-5CD6-4D07-B08A-ACCB61480F5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3" name="Date Placeholder 2">
            <a:extLst>
              <a:ext uri="{FF2B5EF4-FFF2-40B4-BE49-F238E27FC236}">
                <a16:creationId xmlns:a16="http://schemas.microsoft.com/office/drawing/2014/main" id="{B8C5A752-ADE5-45BF-9096-CA364AC58F30}"/>
              </a:ext>
            </a:extLst>
          </p:cNvPr>
          <p:cNvSpPr>
            <a:spLocks noGrp="1"/>
          </p:cNvSpPr>
          <p:nvPr>
            <p:ph type="dt" sz="half" idx="16"/>
          </p:nvPr>
        </p:nvSpPr>
        <p:spPr/>
        <p:txBody>
          <a:bodyPr/>
          <a:lstStyle/>
          <a:p>
            <a:pPr algn="l"/>
            <a:r>
              <a:rPr lang="en-US"/>
              <a:t>[Entity name]</a:t>
            </a:r>
            <a:endParaRPr lang="en-AU"/>
          </a:p>
        </p:txBody>
      </p:sp>
      <p:sp>
        <p:nvSpPr>
          <p:cNvPr id="5" name="Footer Placeholder 4">
            <a:extLst>
              <a:ext uri="{FF2B5EF4-FFF2-40B4-BE49-F238E27FC236}">
                <a16:creationId xmlns:a16="http://schemas.microsoft.com/office/drawing/2014/main" id="{246DB8A7-6976-473B-BF64-0813975EEBBB}"/>
              </a:ext>
            </a:extLst>
          </p:cNvPr>
          <p:cNvSpPr>
            <a:spLocks noGrp="1"/>
          </p:cNvSpPr>
          <p:nvPr>
            <p:ph type="ftr" sz="quarter" idx="17"/>
          </p:nvPr>
        </p:nvSpPr>
        <p:spPr/>
        <p:txBody>
          <a:bodyPr/>
          <a:lstStyle/>
          <a:p>
            <a:r>
              <a:rPr lang="en-AU"/>
              <a:t>[Presentation Title] | [Date]</a:t>
            </a:r>
          </a:p>
        </p:txBody>
      </p:sp>
      <p:pic>
        <p:nvPicPr>
          <p:cNvPr id="12" name="Picture 11">
            <a:extLst>
              <a:ext uri="{FF2B5EF4-FFF2-40B4-BE49-F238E27FC236}">
                <a16:creationId xmlns:a16="http://schemas.microsoft.com/office/drawing/2014/main" id="{65099731-84D7-49CC-91E0-CE4B073467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133032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6A249-5BA6-5CFA-DCBA-414D033F2F4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62255B7-9C7D-ED3F-9572-985628EA443D}"/>
              </a:ext>
            </a:extLst>
          </p:cNvPr>
          <p:cNvSpPr>
            <a:spLocks noGrp="1"/>
          </p:cNvSpPr>
          <p:nvPr>
            <p:ph type="dt" sz="half" idx="10"/>
          </p:nvPr>
        </p:nvSpPr>
        <p:spPr/>
        <p:txBody>
          <a:bodyPr/>
          <a:lstStyle/>
          <a:p>
            <a:fld id="{7D8DA627-8EAD-DB47-AF2D-15F08A5666BE}" type="datetimeFigureOut">
              <a:rPr lang="en-US" smtClean="0"/>
              <a:t>2/5/2024</a:t>
            </a:fld>
            <a:endParaRPr lang="en-US"/>
          </a:p>
        </p:txBody>
      </p:sp>
      <p:sp>
        <p:nvSpPr>
          <p:cNvPr id="4" name="Footer Placeholder 3">
            <a:extLst>
              <a:ext uri="{FF2B5EF4-FFF2-40B4-BE49-F238E27FC236}">
                <a16:creationId xmlns:a16="http://schemas.microsoft.com/office/drawing/2014/main" id="{F8BB7833-0228-82D0-B078-53C434BD8D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D6ACE6-17A8-1511-7019-74629DE6DD1E}"/>
              </a:ext>
            </a:extLst>
          </p:cNvPr>
          <p:cNvSpPr>
            <a:spLocks noGrp="1"/>
          </p:cNvSpPr>
          <p:nvPr>
            <p:ph type="sldNum" sz="quarter" idx="12"/>
          </p:nvPr>
        </p:nvSpPr>
        <p:spPr/>
        <p:txBody>
          <a:bodyPr/>
          <a:lstStyle/>
          <a:p>
            <a:fld id="{31A4B3CA-8A8F-E142-BC95-A339A75F4B73}" type="slidenum">
              <a:rPr lang="en-US" smtClean="0"/>
              <a:t>‹#›</a:t>
            </a:fld>
            <a:endParaRPr lang="en-US"/>
          </a:p>
        </p:txBody>
      </p:sp>
    </p:spTree>
    <p:extLst>
      <p:ext uri="{BB962C8B-B14F-4D97-AF65-F5344CB8AC3E}">
        <p14:creationId xmlns:p14="http://schemas.microsoft.com/office/powerpoint/2010/main" val="20960559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741E52-3450-1C8D-5C1E-1519EB514A8F}"/>
              </a:ext>
            </a:extLst>
          </p:cNvPr>
          <p:cNvSpPr>
            <a:spLocks noGrp="1"/>
          </p:cNvSpPr>
          <p:nvPr>
            <p:ph type="dt" sz="half" idx="10"/>
          </p:nvPr>
        </p:nvSpPr>
        <p:spPr/>
        <p:txBody>
          <a:bodyPr/>
          <a:lstStyle/>
          <a:p>
            <a:fld id="{7D8DA627-8EAD-DB47-AF2D-15F08A5666BE}" type="datetimeFigureOut">
              <a:rPr lang="en-US" smtClean="0"/>
              <a:t>2/5/2024</a:t>
            </a:fld>
            <a:endParaRPr lang="en-US"/>
          </a:p>
        </p:txBody>
      </p:sp>
      <p:sp>
        <p:nvSpPr>
          <p:cNvPr id="3" name="Footer Placeholder 2">
            <a:extLst>
              <a:ext uri="{FF2B5EF4-FFF2-40B4-BE49-F238E27FC236}">
                <a16:creationId xmlns:a16="http://schemas.microsoft.com/office/drawing/2014/main" id="{E7B54047-B7CC-20FB-5A97-A4DAD8B9BB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F18B7B-035A-00E1-EFBD-279DB72109BA}"/>
              </a:ext>
            </a:extLst>
          </p:cNvPr>
          <p:cNvSpPr>
            <a:spLocks noGrp="1"/>
          </p:cNvSpPr>
          <p:nvPr>
            <p:ph type="sldNum" sz="quarter" idx="12"/>
          </p:nvPr>
        </p:nvSpPr>
        <p:spPr/>
        <p:txBody>
          <a:bodyPr/>
          <a:lstStyle/>
          <a:p>
            <a:fld id="{31A4B3CA-8A8F-E142-BC95-A339A75F4B73}" type="slidenum">
              <a:rPr lang="en-US" smtClean="0"/>
              <a:t>‹#›</a:t>
            </a:fld>
            <a:endParaRPr lang="en-US"/>
          </a:p>
        </p:txBody>
      </p:sp>
    </p:spTree>
    <p:extLst>
      <p:ext uri="{BB962C8B-B14F-4D97-AF65-F5344CB8AC3E}">
        <p14:creationId xmlns:p14="http://schemas.microsoft.com/office/powerpoint/2010/main" val="6261484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C34C-07ED-DCED-60AC-03751625CB4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9B7565-58F5-2343-BFF1-42E4197429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DB90F2A-0588-541A-D71E-8F1BD8F55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BA12A2-F0ED-CE99-21BA-1EB544FA3930}"/>
              </a:ext>
            </a:extLst>
          </p:cNvPr>
          <p:cNvSpPr>
            <a:spLocks noGrp="1"/>
          </p:cNvSpPr>
          <p:nvPr>
            <p:ph type="dt" sz="half" idx="10"/>
          </p:nvPr>
        </p:nvSpPr>
        <p:spPr/>
        <p:txBody>
          <a:bodyPr/>
          <a:lstStyle/>
          <a:p>
            <a:fld id="{7D8DA627-8EAD-DB47-AF2D-15F08A5666BE}" type="datetimeFigureOut">
              <a:rPr lang="en-US" smtClean="0"/>
              <a:t>2/5/2024</a:t>
            </a:fld>
            <a:endParaRPr lang="en-US"/>
          </a:p>
        </p:txBody>
      </p:sp>
      <p:sp>
        <p:nvSpPr>
          <p:cNvPr id="6" name="Footer Placeholder 5">
            <a:extLst>
              <a:ext uri="{FF2B5EF4-FFF2-40B4-BE49-F238E27FC236}">
                <a16:creationId xmlns:a16="http://schemas.microsoft.com/office/drawing/2014/main" id="{FBBEDEBC-DD2D-6531-4814-440807C547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F2E85-BCC8-F3EE-9AC3-E0B5B1909205}"/>
              </a:ext>
            </a:extLst>
          </p:cNvPr>
          <p:cNvSpPr>
            <a:spLocks noGrp="1"/>
          </p:cNvSpPr>
          <p:nvPr>
            <p:ph type="sldNum" sz="quarter" idx="12"/>
          </p:nvPr>
        </p:nvSpPr>
        <p:spPr/>
        <p:txBody>
          <a:bodyPr/>
          <a:lstStyle/>
          <a:p>
            <a:fld id="{31A4B3CA-8A8F-E142-BC95-A339A75F4B73}" type="slidenum">
              <a:rPr lang="en-US" smtClean="0"/>
              <a:t>‹#›</a:t>
            </a:fld>
            <a:endParaRPr lang="en-US"/>
          </a:p>
        </p:txBody>
      </p:sp>
    </p:spTree>
    <p:extLst>
      <p:ext uri="{BB962C8B-B14F-4D97-AF65-F5344CB8AC3E}">
        <p14:creationId xmlns:p14="http://schemas.microsoft.com/office/powerpoint/2010/main" val="27640963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996ED-9E2F-586B-78AF-20D5F0D670E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23D6EC8-4A44-461B-1BC6-C3C354F696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BD7AAF-60A4-7926-E8A5-5EC9FE643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BF835B-180C-4FEE-7297-F8CB48E3A6D9}"/>
              </a:ext>
            </a:extLst>
          </p:cNvPr>
          <p:cNvSpPr>
            <a:spLocks noGrp="1"/>
          </p:cNvSpPr>
          <p:nvPr>
            <p:ph type="dt" sz="half" idx="10"/>
          </p:nvPr>
        </p:nvSpPr>
        <p:spPr/>
        <p:txBody>
          <a:bodyPr/>
          <a:lstStyle/>
          <a:p>
            <a:fld id="{7D8DA627-8EAD-DB47-AF2D-15F08A5666BE}" type="datetimeFigureOut">
              <a:rPr lang="en-US" smtClean="0"/>
              <a:t>2/5/2024</a:t>
            </a:fld>
            <a:endParaRPr lang="en-US"/>
          </a:p>
        </p:txBody>
      </p:sp>
      <p:sp>
        <p:nvSpPr>
          <p:cNvPr id="6" name="Footer Placeholder 5">
            <a:extLst>
              <a:ext uri="{FF2B5EF4-FFF2-40B4-BE49-F238E27FC236}">
                <a16:creationId xmlns:a16="http://schemas.microsoft.com/office/drawing/2014/main" id="{01DCF0A8-859B-DB85-B05A-62D63780A2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2E2C5C-1A06-CA4C-D3E3-AD7E293119D8}"/>
              </a:ext>
            </a:extLst>
          </p:cNvPr>
          <p:cNvSpPr>
            <a:spLocks noGrp="1"/>
          </p:cNvSpPr>
          <p:nvPr>
            <p:ph type="sldNum" sz="quarter" idx="12"/>
          </p:nvPr>
        </p:nvSpPr>
        <p:spPr/>
        <p:txBody>
          <a:bodyPr/>
          <a:lstStyle/>
          <a:p>
            <a:fld id="{31A4B3CA-8A8F-E142-BC95-A339A75F4B73}" type="slidenum">
              <a:rPr lang="en-US" smtClean="0"/>
              <a:t>‹#›</a:t>
            </a:fld>
            <a:endParaRPr lang="en-US"/>
          </a:p>
        </p:txBody>
      </p:sp>
    </p:spTree>
    <p:extLst>
      <p:ext uri="{BB962C8B-B14F-4D97-AF65-F5344CB8AC3E}">
        <p14:creationId xmlns:p14="http://schemas.microsoft.com/office/powerpoint/2010/main" val="13272492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DA7D1-34C4-C592-7D48-7DF6C92F27D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0A3A184-792D-326B-23C9-F8A76E5D7B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B356222-07E8-FB21-BCDD-21397A7813F2}"/>
              </a:ext>
            </a:extLst>
          </p:cNvPr>
          <p:cNvSpPr>
            <a:spLocks noGrp="1"/>
          </p:cNvSpPr>
          <p:nvPr>
            <p:ph type="dt" sz="half" idx="10"/>
          </p:nvPr>
        </p:nvSpPr>
        <p:spPr/>
        <p:txBody>
          <a:bodyPr/>
          <a:lstStyle/>
          <a:p>
            <a:fld id="{7D8DA627-8EAD-DB47-AF2D-15F08A5666BE}" type="datetimeFigureOut">
              <a:rPr lang="en-US" smtClean="0"/>
              <a:t>2/5/2024</a:t>
            </a:fld>
            <a:endParaRPr lang="en-US"/>
          </a:p>
        </p:txBody>
      </p:sp>
      <p:sp>
        <p:nvSpPr>
          <p:cNvPr id="5" name="Footer Placeholder 4">
            <a:extLst>
              <a:ext uri="{FF2B5EF4-FFF2-40B4-BE49-F238E27FC236}">
                <a16:creationId xmlns:a16="http://schemas.microsoft.com/office/drawing/2014/main" id="{946B24A3-F09F-A0DD-8827-BC2A234A15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09C12-2770-56A2-12FD-7ACEB1853BA7}"/>
              </a:ext>
            </a:extLst>
          </p:cNvPr>
          <p:cNvSpPr>
            <a:spLocks noGrp="1"/>
          </p:cNvSpPr>
          <p:nvPr>
            <p:ph type="sldNum" sz="quarter" idx="12"/>
          </p:nvPr>
        </p:nvSpPr>
        <p:spPr/>
        <p:txBody>
          <a:bodyPr/>
          <a:lstStyle/>
          <a:p>
            <a:fld id="{31A4B3CA-8A8F-E142-BC95-A339A75F4B73}" type="slidenum">
              <a:rPr lang="en-US" smtClean="0"/>
              <a:t>‹#›</a:t>
            </a:fld>
            <a:endParaRPr lang="en-US"/>
          </a:p>
        </p:txBody>
      </p:sp>
    </p:spTree>
    <p:extLst>
      <p:ext uri="{BB962C8B-B14F-4D97-AF65-F5344CB8AC3E}">
        <p14:creationId xmlns:p14="http://schemas.microsoft.com/office/powerpoint/2010/main" val="29875290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BC2C3C-3E32-2CF8-0F68-68C6AF2163F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E31A9A6-7D3F-5688-C8C7-EC5C0322685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9FAA13-9E64-76DA-3D0C-5E17F9F9466A}"/>
              </a:ext>
            </a:extLst>
          </p:cNvPr>
          <p:cNvSpPr>
            <a:spLocks noGrp="1"/>
          </p:cNvSpPr>
          <p:nvPr>
            <p:ph type="dt" sz="half" idx="10"/>
          </p:nvPr>
        </p:nvSpPr>
        <p:spPr/>
        <p:txBody>
          <a:bodyPr/>
          <a:lstStyle/>
          <a:p>
            <a:fld id="{7D8DA627-8EAD-DB47-AF2D-15F08A5666BE}" type="datetimeFigureOut">
              <a:rPr lang="en-US" smtClean="0"/>
              <a:t>2/5/2024</a:t>
            </a:fld>
            <a:endParaRPr lang="en-US"/>
          </a:p>
        </p:txBody>
      </p:sp>
      <p:sp>
        <p:nvSpPr>
          <p:cNvPr id="5" name="Footer Placeholder 4">
            <a:extLst>
              <a:ext uri="{FF2B5EF4-FFF2-40B4-BE49-F238E27FC236}">
                <a16:creationId xmlns:a16="http://schemas.microsoft.com/office/drawing/2014/main" id="{B4FB796B-AF53-20F2-D95C-2D061C5303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7D105-1B84-1546-F018-94D31FCA921A}"/>
              </a:ext>
            </a:extLst>
          </p:cNvPr>
          <p:cNvSpPr>
            <a:spLocks noGrp="1"/>
          </p:cNvSpPr>
          <p:nvPr>
            <p:ph type="sldNum" sz="quarter" idx="12"/>
          </p:nvPr>
        </p:nvSpPr>
        <p:spPr/>
        <p:txBody>
          <a:bodyPr/>
          <a:lstStyle/>
          <a:p>
            <a:fld id="{31A4B3CA-8A8F-E142-BC95-A339A75F4B73}" type="slidenum">
              <a:rPr lang="en-US" smtClean="0"/>
              <a:t>‹#›</a:t>
            </a:fld>
            <a:endParaRPr lang="en-US"/>
          </a:p>
        </p:txBody>
      </p:sp>
    </p:spTree>
    <p:extLst>
      <p:ext uri="{BB962C8B-B14F-4D97-AF65-F5344CB8AC3E}">
        <p14:creationId xmlns:p14="http://schemas.microsoft.com/office/powerpoint/2010/main" val="31949007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99786-F4B5-715D-729E-DE46F142872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0DCFF7D-2E25-8625-B44E-B1B162215D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849C234-4BF2-23A4-5298-C73FE07FE31A}"/>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5" name="Footer Placeholder 4">
            <a:extLst>
              <a:ext uri="{FF2B5EF4-FFF2-40B4-BE49-F238E27FC236}">
                <a16:creationId xmlns:a16="http://schemas.microsoft.com/office/drawing/2014/main" id="{75040F30-8230-3DCA-1B9A-FDB31EFC6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38055-EBDD-8034-628C-670F07EF6E5D}"/>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2480186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5E6B-A6A2-8411-3356-6DFA61EEFD0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C3D7D3B-7F14-FB50-9922-3A83999E8C8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B8F277-9145-75C0-BAB4-CF3C9CD88060}"/>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5" name="Footer Placeholder 4">
            <a:extLst>
              <a:ext uri="{FF2B5EF4-FFF2-40B4-BE49-F238E27FC236}">
                <a16:creationId xmlns:a16="http://schemas.microsoft.com/office/drawing/2014/main" id="{DA7E67F5-FDCC-8C03-8E3E-5D73E84BE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3F78A-E233-70C9-09D9-E6E3815CE2E0}"/>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3745631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EACE4-5109-6A1C-5714-67937B8A3CB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EF56FD8-FD12-9BC6-5C4E-0127AD1AA9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5589D45-68BA-D5EA-9131-C4D854D360EA}"/>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5" name="Footer Placeholder 4">
            <a:extLst>
              <a:ext uri="{FF2B5EF4-FFF2-40B4-BE49-F238E27FC236}">
                <a16:creationId xmlns:a16="http://schemas.microsoft.com/office/drawing/2014/main" id="{7D01BE4C-D162-BEDE-570E-99CF5A015F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99087-366F-2555-D9DF-B43F58C2E0FF}"/>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27061085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2938-4FEA-5745-88C8-1595973FA58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F3C361E-B7A0-C73F-73F9-80FF88002AA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08E4DBF-A74B-09D8-F805-72C9EBB6746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07A1F4C-574F-2121-B587-DE672D4B2A94}"/>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6" name="Footer Placeholder 5">
            <a:extLst>
              <a:ext uri="{FF2B5EF4-FFF2-40B4-BE49-F238E27FC236}">
                <a16:creationId xmlns:a16="http://schemas.microsoft.com/office/drawing/2014/main" id="{01481239-82B5-62CB-4E12-277904EFFD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89116A-B88E-9EFA-6E85-0E00584DED59}"/>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2713914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617285-D1B4-4CCD-B438-9B032C51AF79}"/>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3" name="Content Placeholder 2"/>
          <p:cNvSpPr>
            <a:spLocks noGrp="1"/>
          </p:cNvSpPr>
          <p:nvPr>
            <p:ph sz="half" idx="1"/>
          </p:nvPr>
        </p:nvSpPr>
        <p:spPr>
          <a:xfrm>
            <a:off x="695325" y="1700213"/>
            <a:ext cx="5218859"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US" sz="2400" dirty="0"/>
            </a:lvl5pPr>
            <a:lvl6pPr>
              <a:defRPr lang="en-AU" sz="2000" dirty="0"/>
            </a:lvl6pPr>
            <a:lvl7pPr>
              <a:defRPr lang="en-AU" dirty="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8619" y="1700213"/>
            <a:ext cx="5220000"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AU" dirty="0"/>
            </a:lvl5pPr>
            <a:lvl6pPr>
              <a:defRPr lang="en-AU" dirty="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780A540D-5E1B-4B0D-A881-660BC8BFB2C7}"/>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7" name="Footer Placeholder 2">
            <a:extLst>
              <a:ext uri="{FF2B5EF4-FFF2-40B4-BE49-F238E27FC236}">
                <a16:creationId xmlns:a16="http://schemas.microsoft.com/office/drawing/2014/main" id="{2C08227A-03B4-4127-BD41-5A40903BC3A5}"/>
              </a:ext>
            </a:extLst>
          </p:cNvPr>
          <p:cNvSpPr>
            <a:spLocks noGrp="1"/>
          </p:cNvSpPr>
          <p:nvPr>
            <p:ph type="ftr" sz="quarter" idx="10"/>
          </p:nvPr>
        </p:nvSpPr>
        <p:spPr>
          <a:xfrm>
            <a:off x="719668" y="6519171"/>
            <a:ext cx="3360109" cy="240219"/>
          </a:xfrm>
        </p:spPr>
        <p:txBody>
          <a:bodyPr/>
          <a:lstStyle>
            <a:lvl1pPr>
              <a:defRPr b="0"/>
            </a:lvl1pPr>
          </a:lstStyle>
          <a:p>
            <a:r>
              <a:rPr lang="en-AU"/>
              <a:t>[Presentation Title] | [Date]</a:t>
            </a:r>
          </a:p>
        </p:txBody>
      </p:sp>
      <p:sp>
        <p:nvSpPr>
          <p:cNvPr id="2" name="Date Placeholder 1">
            <a:extLst>
              <a:ext uri="{FF2B5EF4-FFF2-40B4-BE49-F238E27FC236}">
                <a16:creationId xmlns:a16="http://schemas.microsoft.com/office/drawing/2014/main" id="{816DE1F6-7D39-4943-8CEF-C64A18EBD2AB}"/>
              </a:ext>
            </a:extLst>
          </p:cNvPr>
          <p:cNvSpPr>
            <a:spLocks noGrp="1"/>
          </p:cNvSpPr>
          <p:nvPr>
            <p:ph type="dt" sz="half" idx="12"/>
          </p:nvPr>
        </p:nvSpPr>
        <p:spPr/>
        <p:txBody>
          <a:bodyPr/>
          <a:lstStyle/>
          <a:p>
            <a:pPr algn="l"/>
            <a:r>
              <a:rPr lang="en-US"/>
              <a:t>[Entity name]</a:t>
            </a:r>
            <a:endParaRPr lang="en-AU"/>
          </a:p>
        </p:txBody>
      </p:sp>
      <p:sp>
        <p:nvSpPr>
          <p:cNvPr id="8" name="Title 7">
            <a:extLst>
              <a:ext uri="{FF2B5EF4-FFF2-40B4-BE49-F238E27FC236}">
                <a16:creationId xmlns:a16="http://schemas.microsoft.com/office/drawing/2014/main" id="{E9C4661F-54FC-4886-BD67-853118646F4D}"/>
              </a:ext>
            </a:extLst>
          </p:cNvPr>
          <p:cNvSpPr>
            <a:spLocks noGrp="1"/>
          </p:cNvSpPr>
          <p:nvPr>
            <p:ph type="title"/>
          </p:nvPr>
        </p:nvSpPr>
        <p:spPr/>
        <p:txBody>
          <a:bodyPr/>
          <a:lstStyle/>
          <a:p>
            <a:r>
              <a:rPr lang="en-US"/>
              <a:t>Click to edit Master title style</a:t>
            </a:r>
            <a:endParaRPr lang="en-AU"/>
          </a:p>
        </p:txBody>
      </p:sp>
      <p:sp>
        <p:nvSpPr>
          <p:cNvPr id="10" name="Text Placeholder 5">
            <a:extLst>
              <a:ext uri="{FF2B5EF4-FFF2-40B4-BE49-F238E27FC236}">
                <a16:creationId xmlns:a16="http://schemas.microsoft.com/office/drawing/2014/main" id="{B8CF3B12-4A8B-4A18-B3B1-784A4DEDEF2B}"/>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pic>
        <p:nvPicPr>
          <p:cNvPr id="11" name="Picture 10">
            <a:extLst>
              <a:ext uri="{FF2B5EF4-FFF2-40B4-BE49-F238E27FC236}">
                <a16:creationId xmlns:a16="http://schemas.microsoft.com/office/drawing/2014/main" id="{E3275DB1-C9CB-4BE5-B284-7833AD9028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97025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CC4E-802F-CCDF-0229-702677535F1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57B25F-FA76-D617-D4A0-D9B5A38306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FD76CD4-C1D3-B41A-D410-ED777E94171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A937D4-918F-8CF8-33F9-1B4F88D05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14372D-6241-15E7-80FB-23E3740EA82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A212106-8C14-5093-143D-2BA1062DC23A}"/>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8" name="Footer Placeholder 7">
            <a:extLst>
              <a:ext uri="{FF2B5EF4-FFF2-40B4-BE49-F238E27FC236}">
                <a16:creationId xmlns:a16="http://schemas.microsoft.com/office/drawing/2014/main" id="{5DD25781-970F-8E58-F2CC-3CF2ED3303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0FBE25-EF7E-3731-C01B-5C5708FF7234}"/>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13681614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D463-D497-15A1-515F-0F510A2347E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D5912FA-66E0-D3FA-5EE1-04F9A6E1A974}"/>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4" name="Footer Placeholder 3">
            <a:extLst>
              <a:ext uri="{FF2B5EF4-FFF2-40B4-BE49-F238E27FC236}">
                <a16:creationId xmlns:a16="http://schemas.microsoft.com/office/drawing/2014/main" id="{0D0EE862-2E90-2A6C-6F62-2012347D82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72FD4B-19B9-E85A-4CAC-4B288FB925FA}"/>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12379370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DE98FB-746F-E58D-8A06-C1CA052552F8}"/>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3" name="Footer Placeholder 2">
            <a:extLst>
              <a:ext uri="{FF2B5EF4-FFF2-40B4-BE49-F238E27FC236}">
                <a16:creationId xmlns:a16="http://schemas.microsoft.com/office/drawing/2014/main" id="{7481891F-2360-01B1-8A73-640DC5BF65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155834-1823-13CE-51A1-3428D88847AF}"/>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37938994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92642-E9E5-A8B8-D856-501DE9AAC4D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C6AF82C-EFE4-70DB-02F9-D28CB523FF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22EB50B-CABF-7246-35F7-B7580ADAB8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CA8F8E-0874-952F-E2E0-77693941FD9B}"/>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6" name="Footer Placeholder 5">
            <a:extLst>
              <a:ext uri="{FF2B5EF4-FFF2-40B4-BE49-F238E27FC236}">
                <a16:creationId xmlns:a16="http://schemas.microsoft.com/office/drawing/2014/main" id="{78D0344A-E474-D109-57EF-2EB769B6A8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E844BE-EB5A-AF57-4027-C5FF20E2DE9E}"/>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32788329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90A8E-3A68-82D9-2235-E7FB892D6C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DC7662E-B9DD-22ED-ECDD-9B5F3DBAA9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F4FEF1-AA4C-F4E0-0585-D9976A16D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79DBB5B-0EBA-0677-3C16-6DF4B92E06EA}"/>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6" name="Footer Placeholder 5">
            <a:extLst>
              <a:ext uri="{FF2B5EF4-FFF2-40B4-BE49-F238E27FC236}">
                <a16:creationId xmlns:a16="http://schemas.microsoft.com/office/drawing/2014/main" id="{7874B411-1E0B-1AD7-FD3E-9C27FB8E01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9A2DF0-79EF-78C2-B440-06DBE74245F3}"/>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35275853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4EAD-4CC0-400E-DDE6-5F60EB8B0A2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4D1BDA7-845C-5DED-E01C-ED227A5486B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208B8F-5CB1-2909-E980-B47D485D4391}"/>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5" name="Footer Placeholder 4">
            <a:extLst>
              <a:ext uri="{FF2B5EF4-FFF2-40B4-BE49-F238E27FC236}">
                <a16:creationId xmlns:a16="http://schemas.microsoft.com/office/drawing/2014/main" id="{977BFB74-753D-77F4-4800-5E8583F80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C3527-DD11-CC05-489F-63ED64A8A55C}"/>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7681856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EE213-495A-B3F2-9E19-DFC340BEB64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E9D3B6E-EF69-ED8D-9381-6CE35498C46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A8A3B31-178F-E718-2BBC-947CAE45A732}"/>
              </a:ext>
            </a:extLst>
          </p:cNvPr>
          <p:cNvSpPr>
            <a:spLocks noGrp="1"/>
          </p:cNvSpPr>
          <p:nvPr>
            <p:ph type="dt" sz="half" idx="10"/>
          </p:nvPr>
        </p:nvSpPr>
        <p:spPr/>
        <p:txBody>
          <a:bodyPr/>
          <a:lstStyle/>
          <a:p>
            <a:fld id="{F6937337-68DA-7A49-A15B-04BD2494C4D7}" type="datetimeFigureOut">
              <a:rPr lang="en-US" smtClean="0"/>
              <a:t>2/5/2024</a:t>
            </a:fld>
            <a:endParaRPr lang="en-US"/>
          </a:p>
        </p:txBody>
      </p:sp>
      <p:sp>
        <p:nvSpPr>
          <p:cNvPr id="5" name="Footer Placeholder 4">
            <a:extLst>
              <a:ext uri="{FF2B5EF4-FFF2-40B4-BE49-F238E27FC236}">
                <a16:creationId xmlns:a16="http://schemas.microsoft.com/office/drawing/2014/main" id="{257BEE4E-8969-DC65-738E-48E4F4DE2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99349-48A2-9789-53DE-23170D4343B4}"/>
              </a:ext>
            </a:extLst>
          </p:cNvPr>
          <p:cNvSpPr>
            <a:spLocks noGrp="1"/>
          </p:cNvSpPr>
          <p:nvPr>
            <p:ph type="sldNum" sz="quarter" idx="12"/>
          </p:nvPr>
        </p:nvSpPr>
        <p:spPr/>
        <p:txBody>
          <a:bodyPr/>
          <a:lstStyle/>
          <a:p>
            <a:fld id="{6F92AF37-5972-B448-B30C-58E803DFAF63}" type="slidenum">
              <a:rPr lang="en-US" smtClean="0"/>
              <a:t>‹#›</a:t>
            </a:fld>
            <a:endParaRPr lang="en-US"/>
          </a:p>
        </p:txBody>
      </p:sp>
    </p:spTree>
    <p:extLst>
      <p:ext uri="{BB962C8B-B14F-4D97-AF65-F5344CB8AC3E}">
        <p14:creationId xmlns:p14="http://schemas.microsoft.com/office/powerpoint/2010/main" val="1547899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12" name="Content Placeholder 9">
            <a:extLst>
              <a:ext uri="{FF2B5EF4-FFF2-40B4-BE49-F238E27FC236}">
                <a16:creationId xmlns:a16="http://schemas.microsoft.com/office/drawing/2014/main" id="{7DE9F9C2-C2B0-4B19-9F8F-A1280EA275C0}"/>
              </a:ext>
            </a:extLst>
          </p:cNvPr>
          <p:cNvSpPr>
            <a:spLocks noGrp="1"/>
          </p:cNvSpPr>
          <p:nvPr>
            <p:ph sz="quarter" idx="10"/>
          </p:nvPr>
        </p:nvSpPr>
        <p:spPr>
          <a:xfrm>
            <a:off x="695326" y="2276872"/>
            <a:ext cx="10801350" cy="4031853"/>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 Placeholder 5">
            <a:extLst>
              <a:ext uri="{FF2B5EF4-FFF2-40B4-BE49-F238E27FC236}">
                <a16:creationId xmlns:a16="http://schemas.microsoft.com/office/drawing/2014/main" id="{41D6D02D-851A-425B-9382-05F6C6A21AE0}"/>
              </a:ext>
            </a:extLst>
          </p:cNvPr>
          <p:cNvSpPr>
            <a:spLocks noGrp="1"/>
          </p:cNvSpPr>
          <p:nvPr>
            <p:ph type="body" sz="quarter" idx="14"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a:t>[Subtitle]</a:t>
            </a:r>
          </a:p>
        </p:txBody>
      </p:sp>
      <p:sp>
        <p:nvSpPr>
          <p:cNvPr id="7" name="Date Placeholder 6">
            <a:extLst>
              <a:ext uri="{FF2B5EF4-FFF2-40B4-BE49-F238E27FC236}">
                <a16:creationId xmlns:a16="http://schemas.microsoft.com/office/drawing/2014/main" id="{6F1F225F-30EA-4FE3-AAEE-39A8613C3BF9}"/>
              </a:ext>
            </a:extLst>
          </p:cNvPr>
          <p:cNvSpPr>
            <a:spLocks noGrp="1"/>
          </p:cNvSpPr>
          <p:nvPr>
            <p:ph type="dt" sz="half" idx="17"/>
          </p:nvPr>
        </p:nvSpPr>
        <p:spPr/>
        <p:txBody>
          <a:bodyPr/>
          <a:lstStyle/>
          <a:p>
            <a:pPr algn="l"/>
            <a:r>
              <a:rPr lang="en-US"/>
              <a:t>[Entity name]</a:t>
            </a:r>
            <a:endParaRPr lang="en-AU"/>
          </a:p>
        </p:txBody>
      </p:sp>
      <p:sp>
        <p:nvSpPr>
          <p:cNvPr id="9" name="Footer Placeholder 8">
            <a:extLst>
              <a:ext uri="{FF2B5EF4-FFF2-40B4-BE49-F238E27FC236}">
                <a16:creationId xmlns:a16="http://schemas.microsoft.com/office/drawing/2014/main" id="{C01892FA-066D-4596-B743-D8D2030EB9FC}"/>
              </a:ext>
            </a:extLst>
          </p:cNvPr>
          <p:cNvSpPr>
            <a:spLocks noGrp="1"/>
          </p:cNvSpPr>
          <p:nvPr>
            <p:ph type="ftr" sz="quarter" idx="18"/>
          </p:nvPr>
        </p:nvSpPr>
        <p:spPr/>
        <p:txBody>
          <a:bodyPr/>
          <a:lstStyle/>
          <a:p>
            <a:r>
              <a:rPr lang="en-AU"/>
              <a:t>[Presentation Title] | [Date]</a:t>
            </a:r>
          </a:p>
        </p:txBody>
      </p:sp>
      <p:sp>
        <p:nvSpPr>
          <p:cNvPr id="11" name="Slide Number Placeholder 10">
            <a:extLst>
              <a:ext uri="{FF2B5EF4-FFF2-40B4-BE49-F238E27FC236}">
                <a16:creationId xmlns:a16="http://schemas.microsoft.com/office/drawing/2014/main" id="{B8B70BFB-816B-4C14-96C9-17BEC65A5292}"/>
              </a:ext>
            </a:extLst>
          </p:cNvPr>
          <p:cNvSpPr>
            <a:spLocks noGrp="1"/>
          </p:cNvSpPr>
          <p:nvPr>
            <p:ph type="sldNum" sz="quarter" idx="19"/>
          </p:nvPr>
        </p:nvSpPr>
        <p:spPr/>
        <p:txBody>
          <a:bodyPr/>
          <a:lstStyle/>
          <a:p>
            <a:fld id="{E917DE0E-AFB1-41FD-BC35-27DB61CA125F}" type="slidenum">
              <a:rPr lang="en-AU" smtClean="0"/>
              <a:pPr/>
              <a:t>‹#›</a:t>
            </a:fld>
            <a:endParaRPr lang="en-AU"/>
          </a:p>
        </p:txBody>
      </p:sp>
      <p:sp>
        <p:nvSpPr>
          <p:cNvPr id="13" name="Text Placeholder 5">
            <a:extLst>
              <a:ext uri="{FF2B5EF4-FFF2-40B4-BE49-F238E27FC236}">
                <a16:creationId xmlns:a16="http://schemas.microsoft.com/office/drawing/2014/main" id="{47739A71-8D07-4132-9F5A-AE8E3A1B32C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Rectangle 9">
            <a:extLst>
              <a:ext uri="{FF2B5EF4-FFF2-40B4-BE49-F238E27FC236}">
                <a16:creationId xmlns:a16="http://schemas.microsoft.com/office/drawing/2014/main" id="{D58DC2F2-9186-47D8-9B5E-AD01B90E6DDD}"/>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5" name="Picture 14">
            <a:extLst>
              <a:ext uri="{FF2B5EF4-FFF2-40B4-BE49-F238E27FC236}">
                <a16:creationId xmlns:a16="http://schemas.microsoft.com/office/drawing/2014/main" id="{EFCDB56B-4EE8-4A95-A470-557D6FBBEB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3" name="Title 2">
            <a:extLst>
              <a:ext uri="{FF2B5EF4-FFF2-40B4-BE49-F238E27FC236}">
                <a16:creationId xmlns:a16="http://schemas.microsoft.com/office/drawing/2014/main" id="{FC6DF2CA-8642-47E7-98D3-A7019416AF60}"/>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80798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9.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2.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9.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3.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0.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4.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9.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5.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6" y="1052736"/>
            <a:ext cx="10801350" cy="469056"/>
          </a:xfrm>
          <a:prstGeom prst="rect">
            <a:avLst/>
          </a:prstGeom>
        </p:spPr>
        <p:txBody>
          <a:bodyPr vert="horz" lIns="0" tIns="0" rIns="0" bIns="0" rtlCol="0" anchor="ctr">
            <a:normAutofit/>
          </a:bodyPr>
          <a:lstStyle/>
          <a:p>
            <a:r>
              <a:rPr lang="en-US"/>
              <a:t>[Title]</a:t>
            </a:r>
            <a:endParaRPr lang="en-AU"/>
          </a:p>
        </p:txBody>
      </p:sp>
      <p:sp>
        <p:nvSpPr>
          <p:cNvPr id="6" name="Footer Placeholder 4"/>
          <p:cNvSpPr>
            <a:spLocks noGrp="1"/>
          </p:cNvSpPr>
          <p:nvPr>
            <p:ph type="ftr" sz="quarter" idx="3"/>
          </p:nvPr>
        </p:nvSpPr>
        <p:spPr>
          <a:xfrm>
            <a:off x="695326" y="6519171"/>
            <a:ext cx="3360109" cy="240219"/>
          </a:xfrm>
          <a:prstGeom prst="rect">
            <a:avLst/>
          </a:prstGeom>
        </p:spPr>
        <p:txBody>
          <a:bodyPr vert="horz" lIns="0" tIns="0" rIns="0" bIns="0" rtlCol="0" anchor="ctr"/>
          <a:lstStyle>
            <a:lvl1pPr algn="l">
              <a:defRPr sz="800" b="0">
                <a:solidFill>
                  <a:schemeClr val="tx1"/>
                </a:solidFill>
              </a:defRPr>
            </a:lvl1pPr>
          </a:lstStyle>
          <a:p>
            <a:r>
              <a:rPr lang="en-AU"/>
              <a:t>[Presentation Title] | [Date]</a:t>
            </a:r>
          </a:p>
        </p:txBody>
      </p:sp>
      <p:sp>
        <p:nvSpPr>
          <p:cNvPr id="7" name="Slide Number Placeholder 5"/>
          <p:cNvSpPr>
            <a:spLocks noGrp="1"/>
          </p:cNvSpPr>
          <p:nvPr>
            <p:ph type="sldNum" sz="quarter" idx="4"/>
          </p:nvPr>
        </p:nvSpPr>
        <p:spPr>
          <a:xfrm>
            <a:off x="11208568" y="6519171"/>
            <a:ext cx="288032" cy="240219"/>
          </a:xfrm>
          <a:prstGeom prst="rect">
            <a:avLst/>
          </a:prstGeom>
        </p:spPr>
        <p:txBody>
          <a:bodyPr vert="horz" lIns="0" tIns="0" rIns="0" bIns="0" rtlCol="0" anchor="ctr"/>
          <a:lstStyle>
            <a:lvl1pPr algn="r">
              <a:defRPr sz="800">
                <a:solidFill>
                  <a:schemeClr val="tx1"/>
                </a:solidFill>
              </a:defRPr>
            </a:lvl1pPr>
          </a:lstStyle>
          <a:p>
            <a:fld id="{E917DE0E-AFB1-41FD-BC35-27DB61CA125F}" type="slidenum">
              <a:rPr lang="en-AU" smtClean="0"/>
              <a:pPr/>
              <a:t>‹#›</a:t>
            </a:fld>
            <a:endParaRPr lang="en-AU"/>
          </a:p>
        </p:txBody>
      </p:sp>
      <p:sp>
        <p:nvSpPr>
          <p:cNvPr id="4" name="Text Placeholder 3">
            <a:extLst>
              <a:ext uri="{FF2B5EF4-FFF2-40B4-BE49-F238E27FC236}">
                <a16:creationId xmlns:a16="http://schemas.microsoft.com/office/drawing/2014/main" id="{BDF8D2AE-3583-4708-BD46-43C743300E11}"/>
              </a:ext>
            </a:extLst>
          </p:cNvPr>
          <p:cNvSpPr>
            <a:spLocks noGrp="1"/>
          </p:cNvSpPr>
          <p:nvPr>
            <p:ph type="body" idx="1"/>
          </p:nvPr>
        </p:nvSpPr>
        <p:spPr>
          <a:xfrm>
            <a:off x="695326" y="1700213"/>
            <a:ext cx="10801349" cy="4608515"/>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Date Placeholder 2">
            <a:extLst>
              <a:ext uri="{FF2B5EF4-FFF2-40B4-BE49-F238E27FC236}">
                <a16:creationId xmlns:a16="http://schemas.microsoft.com/office/drawing/2014/main" id="{3BDB83A3-A276-43C3-9F27-2B380C4149A9}"/>
              </a:ext>
            </a:extLst>
          </p:cNvPr>
          <p:cNvSpPr>
            <a:spLocks noGrp="1"/>
          </p:cNvSpPr>
          <p:nvPr>
            <p:ph type="dt" sz="half" idx="2"/>
          </p:nvPr>
        </p:nvSpPr>
        <p:spPr>
          <a:xfrm>
            <a:off x="695325" y="151136"/>
            <a:ext cx="3384549" cy="288000"/>
          </a:xfrm>
          <a:prstGeom prst="rect">
            <a:avLst/>
          </a:prstGeom>
        </p:spPr>
        <p:txBody>
          <a:bodyPr vert="horz" lIns="0" tIns="0" rIns="0" bIns="0" rtlCol="0" anchor="t"/>
          <a:lstStyle>
            <a:lvl1pPr algn="l">
              <a:lnSpc>
                <a:spcPct val="80000"/>
              </a:lnSpc>
              <a:defRPr sz="1000">
                <a:solidFill>
                  <a:schemeClr val="bg1"/>
                </a:solidFill>
              </a:defRPr>
            </a:lvl1pPr>
          </a:lstStyle>
          <a:p>
            <a:r>
              <a:rPr lang="en-US"/>
              <a:t>[Entity name]</a:t>
            </a:r>
            <a:endParaRPr lang="en-AU"/>
          </a:p>
        </p:txBody>
      </p:sp>
    </p:spTree>
    <p:extLst>
      <p:ext uri="{BB962C8B-B14F-4D97-AF65-F5344CB8AC3E}">
        <p14:creationId xmlns:p14="http://schemas.microsoft.com/office/powerpoint/2010/main" val="2089261612"/>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05" r:id="rId24"/>
    <p:sldLayoutId id="2147483843"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710" r:id="rId38"/>
    <p:sldLayoutId id="2147483712" r:id="rId39"/>
    <p:sldLayoutId id="2147483713" r:id="rId40"/>
    <p:sldLayoutId id="2147483804" r:id="rId41"/>
    <p:sldLayoutId id="2147483844"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4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8">
          <p15:clr>
            <a:srgbClr val="F26B43"/>
          </p15:clr>
        </p15:guide>
        <p15:guide id="6" orient="horz" pos="3974">
          <p15:clr>
            <a:srgbClr val="F26B43"/>
          </p15:clr>
        </p15:guide>
        <p15:guide id="7" orient="horz" pos="663">
          <p15:clr>
            <a:srgbClr val="F26B43"/>
          </p15:clr>
        </p15:guide>
        <p15:guide id="9" pos="3961">
          <p15:clr>
            <a:srgbClr val="F26B43"/>
          </p15:clr>
        </p15:guide>
        <p15:guide id="10" pos="3719">
          <p15:clr>
            <a:srgbClr val="F26B43"/>
          </p15:clr>
        </p15:guide>
        <p15:guide id="11" orient="horz" pos="4110">
          <p15:clr>
            <a:srgbClr val="F26B43"/>
          </p15:clr>
        </p15:guide>
        <p15:guide id="13" pos="7242">
          <p15:clr>
            <a:srgbClr val="F26B43"/>
          </p15:clr>
        </p15:guide>
        <p15:guide id="14" orient="horz" pos="981">
          <p15:clr>
            <a:srgbClr val="F26B43"/>
          </p15:clr>
        </p15:guide>
        <p15:guide id="15" pos="2772">
          <p15:clr>
            <a:srgbClr val="F26B43"/>
          </p15:clr>
        </p15:guide>
        <p15:guide id="16" pos="2570">
          <p15:clr>
            <a:srgbClr val="F26B43"/>
          </p15:clr>
        </p15:guide>
        <p15:guide id="17" pos="5110">
          <p15:clr>
            <a:srgbClr val="F26B43"/>
          </p15:clr>
        </p15:guide>
        <p15:guide id="18" pos="4908">
          <p15:clr>
            <a:srgbClr val="F26B43"/>
          </p15:clr>
        </p15:guide>
        <p15:guide id="19" orient="horz" pos="107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DF6ED2-A9CB-BA7D-986A-893EBF85B7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E2BC9BA7-13AF-5E34-C224-FBA139A6D8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B20E54D-AC03-ADC1-8A65-5D8F5C203B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A01E3-D1BA-524A-B59A-EF01BDDA1CD1}" type="datetimeFigureOut">
              <a:rPr lang="en-US" smtClean="0"/>
              <a:t>2/5/2024</a:t>
            </a:fld>
            <a:endParaRPr lang="en-US"/>
          </a:p>
        </p:txBody>
      </p:sp>
      <p:sp>
        <p:nvSpPr>
          <p:cNvPr id="5" name="Footer Placeholder 4">
            <a:extLst>
              <a:ext uri="{FF2B5EF4-FFF2-40B4-BE49-F238E27FC236}">
                <a16:creationId xmlns:a16="http://schemas.microsoft.com/office/drawing/2014/main" id="{9F31FC36-7D7C-54F7-C112-09C9D75590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7CF9EF-5EC8-9D1C-AB12-7D7D05967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DCF02-AEA9-A049-BE79-5C85CF177524}" type="slidenum">
              <a:rPr lang="en-US" smtClean="0"/>
              <a:t>‹#›</a:t>
            </a:fld>
            <a:endParaRPr lang="en-US"/>
          </a:p>
        </p:txBody>
      </p:sp>
      <p:pic>
        <p:nvPicPr>
          <p:cNvPr id="7" name="Picture 6">
            <a:extLst>
              <a:ext uri="{FF2B5EF4-FFF2-40B4-BE49-F238E27FC236}">
                <a16:creationId xmlns:a16="http://schemas.microsoft.com/office/drawing/2014/main" id="{37B23422-C636-1E34-8237-73F62B6A6EAD}"/>
              </a:ext>
            </a:extLst>
          </p:cNvPr>
          <p:cNvPicPr>
            <a:picLocks noChangeAspect="1"/>
          </p:cNvPicPr>
          <p:nvPr userDrawn="1"/>
        </p:nvPicPr>
        <p:blipFill>
          <a:blip r:embed="rId13"/>
          <a:srcRect/>
          <a:stretch/>
        </p:blipFill>
        <p:spPr>
          <a:xfrm>
            <a:off x="6350" y="3572"/>
            <a:ext cx="12179299" cy="6850855"/>
          </a:xfrm>
          <a:prstGeom prst="rect">
            <a:avLst/>
          </a:prstGeom>
        </p:spPr>
      </p:pic>
    </p:spTree>
    <p:extLst>
      <p:ext uri="{BB962C8B-B14F-4D97-AF65-F5344CB8AC3E}">
        <p14:creationId xmlns:p14="http://schemas.microsoft.com/office/powerpoint/2010/main" val="249223870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32E73F-7545-F470-3D49-D5BBCEDA5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AD3D1AC-54E6-DB51-69B5-6800872243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2B0A851-109F-C5D4-86E9-0C6CD77E4F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37337-68DA-7A49-A15B-04BD2494C4D7}" type="datetimeFigureOut">
              <a:rPr lang="en-US" smtClean="0"/>
              <a:t>2/5/2024</a:t>
            </a:fld>
            <a:endParaRPr lang="en-US"/>
          </a:p>
        </p:txBody>
      </p:sp>
      <p:sp>
        <p:nvSpPr>
          <p:cNvPr id="5" name="Footer Placeholder 4">
            <a:extLst>
              <a:ext uri="{FF2B5EF4-FFF2-40B4-BE49-F238E27FC236}">
                <a16:creationId xmlns:a16="http://schemas.microsoft.com/office/drawing/2014/main" id="{47D09B47-355E-82C8-BA24-A7BC2E7C2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FA437B-4162-5847-5710-FA3A28F602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2AF37-5972-B448-B30C-58E803DFAF63}" type="slidenum">
              <a:rPr lang="en-US" smtClean="0"/>
              <a:t>‹#›</a:t>
            </a:fld>
            <a:endParaRPr lang="en-US"/>
          </a:p>
        </p:txBody>
      </p:sp>
      <p:pic>
        <p:nvPicPr>
          <p:cNvPr id="7" name="Picture 6">
            <a:extLst>
              <a:ext uri="{FF2B5EF4-FFF2-40B4-BE49-F238E27FC236}">
                <a16:creationId xmlns:a16="http://schemas.microsoft.com/office/drawing/2014/main" id="{90805809-EC37-2043-24C2-7BFAE1F497D7}"/>
              </a:ext>
            </a:extLst>
          </p:cNvPr>
          <p:cNvPicPr>
            <a:picLocks noChangeAspect="1"/>
          </p:cNvPicPr>
          <p:nvPr userDrawn="1"/>
        </p:nvPicPr>
        <p:blipFill>
          <a:blip r:embed="rId13"/>
          <a:srcRect/>
          <a:stretch/>
        </p:blipFill>
        <p:spPr>
          <a:xfrm>
            <a:off x="6350" y="3572"/>
            <a:ext cx="12179299" cy="6850855"/>
          </a:xfrm>
          <a:prstGeom prst="rect">
            <a:avLst/>
          </a:prstGeom>
        </p:spPr>
      </p:pic>
    </p:spTree>
    <p:extLst>
      <p:ext uri="{BB962C8B-B14F-4D97-AF65-F5344CB8AC3E}">
        <p14:creationId xmlns:p14="http://schemas.microsoft.com/office/powerpoint/2010/main" val="2176624993"/>
      </p:ext>
    </p:extLst>
  </p:cSld>
  <p:clrMap bg1="lt1" tx1="dk1" bg2="lt2" tx2="dk2" accent1="accent1" accent2="accent2" accent3="accent3" accent4="accent4" accent5="accent5" accent6="accent6" hlink="hlink" folHlink="folHlink"/>
  <p:sldLayoutIdLst>
    <p:sldLayoutId id="2147483802" r:id="rId1"/>
    <p:sldLayoutId id="2147483729" r:id="rId2"/>
    <p:sldLayoutId id="2147483730" r:id="rId3"/>
    <p:sldLayoutId id="2147483731" r:id="rId4"/>
    <p:sldLayoutId id="2147483803"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D1E4B-F73F-0725-3934-945E0AD66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72ED53E-5A55-07EC-4FAE-499CFEC8E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8B195E-C582-3E35-9D7F-04C4E75F60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DA627-8EAD-DB47-AF2D-15F08A5666BE}" type="datetimeFigureOut">
              <a:rPr lang="en-US" smtClean="0"/>
              <a:t>2/5/2024</a:t>
            </a:fld>
            <a:endParaRPr lang="en-US"/>
          </a:p>
        </p:txBody>
      </p:sp>
      <p:sp>
        <p:nvSpPr>
          <p:cNvPr id="5" name="Footer Placeholder 4">
            <a:extLst>
              <a:ext uri="{FF2B5EF4-FFF2-40B4-BE49-F238E27FC236}">
                <a16:creationId xmlns:a16="http://schemas.microsoft.com/office/drawing/2014/main" id="{37AF49C1-69DD-491C-A295-465AAE6573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4B1813-55BB-C4ED-0A96-19E8C562CB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4B3CA-8A8F-E142-BC95-A339A75F4B73}" type="slidenum">
              <a:rPr lang="en-US" smtClean="0"/>
              <a:t>‹#›</a:t>
            </a:fld>
            <a:endParaRPr lang="en-US"/>
          </a:p>
        </p:txBody>
      </p:sp>
      <p:pic>
        <p:nvPicPr>
          <p:cNvPr id="7" name="Picture 6">
            <a:extLst>
              <a:ext uri="{FF2B5EF4-FFF2-40B4-BE49-F238E27FC236}">
                <a16:creationId xmlns:a16="http://schemas.microsoft.com/office/drawing/2014/main" id="{95B92BF3-9E2E-7A7A-355A-DB4811295154}"/>
              </a:ext>
            </a:extLst>
          </p:cNvPr>
          <p:cNvPicPr>
            <a:picLocks noChangeAspect="1"/>
          </p:cNvPicPr>
          <p:nvPr userDrawn="1"/>
        </p:nvPicPr>
        <p:blipFill>
          <a:blip r:embed="rId13"/>
          <a:srcRect/>
          <a:stretch/>
        </p:blipFill>
        <p:spPr>
          <a:xfrm>
            <a:off x="6350" y="3572"/>
            <a:ext cx="12179299" cy="6850855"/>
          </a:xfrm>
          <a:prstGeom prst="rect">
            <a:avLst/>
          </a:prstGeom>
        </p:spPr>
      </p:pic>
    </p:spTree>
    <p:extLst>
      <p:ext uri="{BB962C8B-B14F-4D97-AF65-F5344CB8AC3E}">
        <p14:creationId xmlns:p14="http://schemas.microsoft.com/office/powerpoint/2010/main" val="23962404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32E73F-7545-F470-3D49-D5BBCEDA5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AD3D1AC-54E6-DB51-69B5-6800872243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2B0A851-109F-C5D4-86E9-0C6CD77E4F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37337-68DA-7A49-A15B-04BD2494C4D7}" type="datetimeFigureOut">
              <a:rPr lang="en-US" smtClean="0"/>
              <a:t>2/5/2024</a:t>
            </a:fld>
            <a:endParaRPr lang="en-US"/>
          </a:p>
        </p:txBody>
      </p:sp>
      <p:sp>
        <p:nvSpPr>
          <p:cNvPr id="5" name="Footer Placeholder 4">
            <a:extLst>
              <a:ext uri="{FF2B5EF4-FFF2-40B4-BE49-F238E27FC236}">
                <a16:creationId xmlns:a16="http://schemas.microsoft.com/office/drawing/2014/main" id="{47D09B47-355E-82C8-BA24-A7BC2E7C2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FA437B-4162-5847-5710-FA3A28F602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2AF37-5972-B448-B30C-58E803DFAF63}" type="slidenum">
              <a:rPr lang="en-US" smtClean="0"/>
              <a:t>‹#›</a:t>
            </a:fld>
            <a:endParaRPr lang="en-US"/>
          </a:p>
        </p:txBody>
      </p:sp>
      <p:pic>
        <p:nvPicPr>
          <p:cNvPr id="7" name="Picture 6">
            <a:extLst>
              <a:ext uri="{FF2B5EF4-FFF2-40B4-BE49-F238E27FC236}">
                <a16:creationId xmlns:a16="http://schemas.microsoft.com/office/drawing/2014/main" id="{90805809-EC37-2043-24C2-7BFAE1F497D7}"/>
              </a:ext>
            </a:extLst>
          </p:cNvPr>
          <p:cNvPicPr>
            <a:picLocks noChangeAspect="1"/>
          </p:cNvPicPr>
          <p:nvPr userDrawn="1"/>
        </p:nvPicPr>
        <p:blipFill>
          <a:blip r:embed="rId13"/>
          <a:srcRect/>
          <a:stretch/>
        </p:blipFill>
        <p:spPr>
          <a:xfrm>
            <a:off x="6350" y="3572"/>
            <a:ext cx="12179299" cy="6850855"/>
          </a:xfrm>
          <a:prstGeom prst="rect">
            <a:avLst/>
          </a:prstGeom>
        </p:spPr>
      </p:pic>
    </p:spTree>
    <p:extLst>
      <p:ext uri="{BB962C8B-B14F-4D97-AF65-F5344CB8AC3E}">
        <p14:creationId xmlns:p14="http://schemas.microsoft.com/office/powerpoint/2010/main" val="681447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www.coetail.com/julielemley/2013/11/02/samr-evaluation-of-student-blogs/" TargetMode="Externa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hyperlink" Target="https://www.youtube.com/watch?v=v4spsj2APQk"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9.jpeg"/><Relationship Id="rId5" Type="http://schemas.openxmlformats.org/officeDocument/2006/relationships/hyperlink" Target="https://www.youtube.com/watch?v=8X8WHrhcwyM" TargetMode="Externa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C0E4F-BB04-85FB-8ADD-8BEB6A277540}"/>
              </a:ext>
            </a:extLst>
          </p:cNvPr>
          <p:cNvSpPr>
            <a:spLocks noGrp="1"/>
          </p:cNvSpPr>
          <p:nvPr>
            <p:ph type="title"/>
          </p:nvPr>
        </p:nvSpPr>
        <p:spPr>
          <a:xfrm>
            <a:off x="6598104" y="918898"/>
            <a:ext cx="5034783" cy="3703901"/>
          </a:xfrm>
        </p:spPr>
        <p:txBody>
          <a:bodyPr>
            <a:normAutofit/>
          </a:bodyPr>
          <a:lstStyle/>
          <a:p>
            <a:r>
              <a:rPr lang="en-AU" sz="4000" b="1" dirty="0">
                <a:latin typeface="Calibri"/>
                <a:ea typeface="Calibri" charset="0"/>
                <a:cs typeface="Calibri"/>
              </a:rPr>
              <a:t>SAMR</a:t>
            </a:r>
            <a:endParaRPr lang="en-US" sz="4000" b="1" dirty="0">
              <a:latin typeface="Calibri"/>
              <a:ea typeface="Calibri" charset="0"/>
              <a:cs typeface="Calibri" charset="0"/>
            </a:endParaRPr>
          </a:p>
        </p:txBody>
      </p:sp>
      <p:sp>
        <p:nvSpPr>
          <p:cNvPr id="25" name="Freeform: Shape 24">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888A327-B924-ECB3-1B65-4EAE3CABCC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59114" y="838554"/>
            <a:ext cx="4891162" cy="1357297"/>
          </a:xfrm>
          <a:prstGeom prst="rect">
            <a:avLst/>
          </a:prstGeom>
          <a:noFill/>
        </p:spPr>
      </p:pic>
      <p:pic>
        <p:nvPicPr>
          <p:cNvPr id="6" name="Picture 5">
            <a:extLst>
              <a:ext uri="{FF2B5EF4-FFF2-40B4-BE49-F238E27FC236}">
                <a16:creationId xmlns:a16="http://schemas.microsoft.com/office/drawing/2014/main" id="{4AD7A101-339D-A894-5820-2A8FE0E9B7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15" t="14671" r="3853" b="11956"/>
          <a:stretch/>
        </p:blipFill>
        <p:spPr bwMode="auto">
          <a:xfrm>
            <a:off x="395819" y="3034405"/>
            <a:ext cx="5054457" cy="1425891"/>
          </a:xfrm>
          <a:prstGeom prst="rect">
            <a:avLst/>
          </a:prstGeom>
          <a:extLst>
            <a:ext uri="{53640926-AAD7-44D8-BBD7-CCE9431645EC}">
              <a14:shadowObscured xmlns:a14="http://schemas.microsoft.com/office/drawing/2010/main"/>
            </a:ext>
          </a:extLst>
        </p:spPr>
      </p:pic>
      <p:graphicFrame>
        <p:nvGraphicFramePr>
          <p:cNvPr id="14" name="Table 13">
            <a:extLst>
              <a:ext uri="{FF2B5EF4-FFF2-40B4-BE49-F238E27FC236}">
                <a16:creationId xmlns:a16="http://schemas.microsoft.com/office/drawing/2014/main" id="{A101B25B-F05C-8379-76A6-999721C8861E}"/>
              </a:ext>
            </a:extLst>
          </p:cNvPr>
          <p:cNvGraphicFramePr>
            <a:graphicFrameLocks noGrp="1"/>
          </p:cNvGraphicFramePr>
          <p:nvPr>
            <p:extLst>
              <p:ext uri="{D42A27DB-BD31-4B8C-83A1-F6EECF244321}">
                <p14:modId xmlns:p14="http://schemas.microsoft.com/office/powerpoint/2010/main" val="458110634"/>
              </p:ext>
            </p:extLst>
          </p:nvPr>
        </p:nvGraphicFramePr>
        <p:xfrm>
          <a:off x="3867150" y="5627915"/>
          <a:ext cx="8324850" cy="1188475"/>
        </p:xfrm>
        <a:graphic>
          <a:graphicData uri="http://schemas.openxmlformats.org/drawingml/2006/table">
            <a:tbl>
              <a:tblPr>
                <a:tableStyleId>{5C22544A-7EE6-4342-B048-85BDC9FD1C3A}</a:tableStyleId>
              </a:tblPr>
              <a:tblGrid>
                <a:gridCol w="2774950">
                  <a:extLst>
                    <a:ext uri="{9D8B030D-6E8A-4147-A177-3AD203B41FA5}">
                      <a16:colId xmlns:a16="http://schemas.microsoft.com/office/drawing/2014/main" val="1139219337"/>
                    </a:ext>
                  </a:extLst>
                </a:gridCol>
                <a:gridCol w="2774950">
                  <a:extLst>
                    <a:ext uri="{9D8B030D-6E8A-4147-A177-3AD203B41FA5}">
                      <a16:colId xmlns:a16="http://schemas.microsoft.com/office/drawing/2014/main" val="2046906737"/>
                    </a:ext>
                  </a:extLst>
                </a:gridCol>
                <a:gridCol w="2774950">
                  <a:extLst>
                    <a:ext uri="{9D8B030D-6E8A-4147-A177-3AD203B41FA5}">
                      <a16:colId xmlns:a16="http://schemas.microsoft.com/office/drawing/2014/main" val="387951374"/>
                    </a:ext>
                  </a:extLst>
                </a:gridCol>
              </a:tblGrid>
              <a:tr h="1188475">
                <a:tc>
                  <a:txBody>
                    <a:bodyPr/>
                    <a:lstStyle/>
                    <a:p>
                      <a:pPr algn="ctr">
                        <a:spcBef>
                          <a:spcPts val="600"/>
                        </a:spcBef>
                      </a:pPr>
                      <a:r>
                        <a:rPr lang="en-AU" sz="1800">
                          <a:solidFill>
                            <a:schemeClr val="tx1"/>
                          </a:solidFill>
                          <a:effectLst/>
                          <a:latin typeface="+mj-lt"/>
                        </a:rPr>
                        <a:t>Dr Emily Ross</a:t>
                      </a:r>
                    </a:p>
                    <a:p>
                      <a:pPr algn="ctr"/>
                      <a:r>
                        <a:rPr lang="en-AU" sz="1800">
                          <a:solidFill>
                            <a:schemeClr val="tx1"/>
                          </a:solidFill>
                          <a:effectLst/>
                          <a:latin typeface="+mj-lt"/>
                        </a:rPr>
                        <a:t>The University </a:t>
                      </a:r>
                      <a:br>
                        <a:rPr lang="en-AU" sz="1800">
                          <a:solidFill>
                            <a:srgbClr val="FFFFFF"/>
                          </a:solidFill>
                          <a:effectLst/>
                          <a:latin typeface="+mj-lt"/>
                        </a:rPr>
                      </a:br>
                      <a:r>
                        <a:rPr lang="en-AU" sz="1800">
                          <a:solidFill>
                            <a:schemeClr val="tx1"/>
                          </a:solidFill>
                          <a:effectLst/>
                          <a:latin typeface="+mj-lt"/>
                        </a:rPr>
                        <a:t>of Queensland</a:t>
                      </a:r>
                    </a:p>
                    <a:p>
                      <a:pPr algn="ctr"/>
                      <a:r>
                        <a:rPr lang="en-AU" sz="1800">
                          <a:solidFill>
                            <a:schemeClr val="tx1"/>
                          </a:solidFill>
                          <a:effectLst/>
                          <a:latin typeface="+mj-lt"/>
                        </a:rPr>
                        <a:t>emily.ross@uq.edu.au</a:t>
                      </a:r>
                      <a:endParaRPr lang="en-AU" sz="1800">
                        <a:solidFill>
                          <a:schemeClr val="tx1"/>
                        </a:solidFill>
                        <a:effectLst/>
                        <a:latin typeface="+mj-lt"/>
                        <a:ea typeface="Times New Roman" panose="02020603050405020304" pitchFamily="18" charset="0"/>
                        <a:cs typeface="Arial Unicode MS" panose="020B0604020202020204"/>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Bef>
                          <a:spcPts val="600"/>
                        </a:spcBef>
                      </a:pPr>
                      <a:r>
                        <a:rPr lang="en-AU" sz="1800">
                          <a:solidFill>
                            <a:schemeClr val="tx1"/>
                          </a:solidFill>
                          <a:effectLst/>
                          <a:latin typeface="+mj-lt"/>
                        </a:rPr>
                        <a:t>Dr Margaret Marshman</a:t>
                      </a:r>
                    </a:p>
                    <a:p>
                      <a:pPr algn="ctr"/>
                      <a:r>
                        <a:rPr lang="en-AU" sz="1800">
                          <a:solidFill>
                            <a:schemeClr val="tx1"/>
                          </a:solidFill>
                          <a:effectLst/>
                          <a:latin typeface="+mj-lt"/>
                        </a:rPr>
                        <a:t>University of the </a:t>
                      </a:r>
                      <a:br>
                        <a:rPr lang="en-AU" sz="1800">
                          <a:solidFill>
                            <a:srgbClr val="FFFFFF"/>
                          </a:solidFill>
                          <a:effectLst/>
                          <a:latin typeface="+mj-lt"/>
                        </a:rPr>
                      </a:br>
                      <a:r>
                        <a:rPr lang="en-AU" sz="1800">
                          <a:solidFill>
                            <a:schemeClr val="tx1"/>
                          </a:solidFill>
                          <a:effectLst/>
                          <a:latin typeface="+mj-lt"/>
                        </a:rPr>
                        <a:t>Sunshine Coast</a:t>
                      </a:r>
                    </a:p>
                    <a:p>
                      <a:pPr algn="ctr"/>
                      <a:r>
                        <a:rPr lang="en-AU" sz="1800">
                          <a:solidFill>
                            <a:schemeClr val="tx1"/>
                          </a:solidFill>
                          <a:effectLst/>
                          <a:latin typeface="+mj-lt"/>
                        </a:rPr>
                        <a:t>mmarshma@usc.edu.au</a:t>
                      </a:r>
                      <a:endParaRPr lang="en-AU" sz="1800">
                        <a:solidFill>
                          <a:schemeClr val="tx1"/>
                        </a:solidFill>
                        <a:effectLst/>
                        <a:latin typeface="+mj-lt"/>
                        <a:ea typeface="Times New Roman" panose="02020603050405020304" pitchFamily="18" charset="0"/>
                        <a:cs typeface="Arial Unicode MS" panose="020B0604020202020204"/>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AU" sz="1800" b="0">
                          <a:solidFill>
                            <a:schemeClr val="tx1"/>
                          </a:solidFill>
                          <a:effectLst/>
                          <a:latin typeface="+mj-lt"/>
                          <a:ea typeface="Times New Roman" panose="02020603050405020304" pitchFamily="18" charset="0"/>
                          <a:cs typeface="Arial Unicode MS"/>
                        </a:rPr>
                        <a:t>Dr Natalie McMaster</a:t>
                      </a:r>
                    </a:p>
                    <a:p>
                      <a:pPr algn="ctr"/>
                      <a:r>
                        <a:rPr lang="en-AU" sz="1800" b="0" kern="1200">
                          <a:solidFill>
                            <a:schemeClr val="tx1"/>
                          </a:solidFill>
                          <a:effectLst/>
                          <a:latin typeface="+mn-lt"/>
                          <a:ea typeface="+mn-ea"/>
                          <a:cs typeface="+mn-cs"/>
                        </a:rPr>
                        <a:t>University of the </a:t>
                      </a:r>
                      <a:br>
                        <a:rPr lang="en-AU" sz="1800" b="0" kern="1200">
                          <a:solidFill>
                            <a:srgbClr val="FFFFFF"/>
                          </a:solidFill>
                          <a:effectLst/>
                          <a:latin typeface="+mn-lt"/>
                          <a:ea typeface="+mn-ea"/>
                          <a:cs typeface="+mn-cs"/>
                        </a:rPr>
                      </a:br>
                      <a:r>
                        <a:rPr lang="en-AU" sz="1800" b="0" kern="1200">
                          <a:solidFill>
                            <a:schemeClr val="tx1"/>
                          </a:solidFill>
                          <a:effectLst/>
                          <a:latin typeface="+mn-lt"/>
                          <a:ea typeface="+mn-ea"/>
                          <a:cs typeface="+mn-cs"/>
                        </a:rPr>
                        <a:t>Sunshine Coast</a:t>
                      </a:r>
                    </a:p>
                    <a:p>
                      <a:pPr algn="ctr"/>
                      <a:r>
                        <a:rPr lang="en-AU" sz="1800" b="0" kern="1200">
                          <a:solidFill>
                            <a:schemeClr val="tx1"/>
                          </a:solidFill>
                          <a:effectLst/>
                          <a:latin typeface="+mn-lt"/>
                          <a:ea typeface="+mn-ea"/>
                          <a:cs typeface="+mn-cs"/>
                        </a:rPr>
                        <a:t>nmcmaste@usc.edu.au</a:t>
                      </a:r>
                      <a:endParaRPr lang="en-AU" sz="1800" b="0" kern="1200">
                        <a:solidFill>
                          <a:schemeClr val="tx1"/>
                        </a:solidFill>
                        <a:effectLst/>
                        <a:latin typeface="+mn-lt"/>
                        <a:ea typeface="Times New Roman" panose="02020603050405020304" pitchFamily="18" charset="0"/>
                        <a:cs typeface="Arial Unicode MS" panose="020B0604020202020204"/>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3059798"/>
                  </a:ext>
                </a:extLst>
              </a:tr>
            </a:tbl>
          </a:graphicData>
        </a:graphic>
      </p:graphicFrame>
      <p:pic>
        <p:nvPicPr>
          <p:cNvPr id="3" name="Picture 3" descr="A logo with different colored letters&#10;&#10;Description automatically generated">
            <a:extLst>
              <a:ext uri="{FF2B5EF4-FFF2-40B4-BE49-F238E27FC236}">
                <a16:creationId xmlns:a16="http://schemas.microsoft.com/office/drawing/2014/main" id="{7980A61F-57B9-617E-8B98-ED807C84F978}"/>
              </a:ext>
            </a:extLst>
          </p:cNvPr>
          <p:cNvPicPr>
            <a:picLocks noChangeAspect="1"/>
          </p:cNvPicPr>
          <p:nvPr/>
        </p:nvPicPr>
        <p:blipFill>
          <a:blip r:embed="rId4"/>
          <a:stretch>
            <a:fillRect/>
          </a:stretch>
        </p:blipFill>
        <p:spPr>
          <a:xfrm>
            <a:off x="660826" y="5066487"/>
            <a:ext cx="2581275" cy="981075"/>
          </a:xfrm>
          <a:prstGeom prst="rect">
            <a:avLst/>
          </a:prstGeom>
        </p:spPr>
      </p:pic>
    </p:spTree>
    <p:extLst>
      <p:ext uri="{BB962C8B-B14F-4D97-AF65-F5344CB8AC3E}">
        <p14:creationId xmlns:p14="http://schemas.microsoft.com/office/powerpoint/2010/main" val="26064552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227972-8401-90D9-2B17-38903382FF4C}"/>
              </a:ext>
            </a:extLst>
          </p:cNvPr>
          <p:cNvSpPr>
            <a:spLocks noGrp="1"/>
          </p:cNvSpPr>
          <p:nvPr>
            <p:ph type="body" sz="quarter" idx="15"/>
          </p:nvPr>
        </p:nvSpPr>
        <p:spPr/>
        <p:txBody>
          <a:bodyPr/>
          <a:lstStyle/>
          <a:p>
            <a:endParaRPr lang="en-AU"/>
          </a:p>
        </p:txBody>
      </p:sp>
      <p:sp>
        <p:nvSpPr>
          <p:cNvPr id="3" name="Date Placeholder 4">
            <a:extLst>
              <a:ext uri="{FF2B5EF4-FFF2-40B4-BE49-F238E27FC236}">
                <a16:creationId xmlns:a16="http://schemas.microsoft.com/office/drawing/2014/main" id="{91A64D51-65D1-09FD-1C6E-699ED7E0D065}"/>
              </a:ext>
            </a:extLst>
          </p:cNvPr>
          <p:cNvSpPr txBox="1">
            <a:spLocks/>
          </p:cNvSpPr>
          <p:nvPr/>
        </p:nvSpPr>
        <p:spPr>
          <a:xfrm>
            <a:off x="695325" y="161734"/>
            <a:ext cx="3384549" cy="258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bg1"/>
                </a:solidFill>
              </a:rPr>
              <a:t>STEM in Mathematics and Digital Technology</a:t>
            </a:r>
          </a:p>
          <a:p>
            <a:endParaRPr lang="en-AU" sz="1000">
              <a:solidFill>
                <a:schemeClr val="bg1"/>
              </a:solidFill>
            </a:endParaRPr>
          </a:p>
          <a:p>
            <a:r>
              <a:rPr lang="en-US" sz="600">
                <a:solidFill>
                  <a:schemeClr val="bg1"/>
                </a:solidFill>
              </a:rPr>
              <a:t>CRICOS code 00025B</a:t>
            </a:r>
          </a:p>
        </p:txBody>
      </p:sp>
      <p:pic>
        <p:nvPicPr>
          <p:cNvPr id="4" name="Picture 3">
            <a:extLst>
              <a:ext uri="{FF2B5EF4-FFF2-40B4-BE49-F238E27FC236}">
                <a16:creationId xmlns:a16="http://schemas.microsoft.com/office/drawing/2014/main" id="{E3AAF0E0-9603-0A43-A63C-10F6FCF3736A}"/>
              </a:ext>
            </a:extLst>
          </p:cNvPr>
          <p:cNvPicPr>
            <a:picLocks noChangeAspect="1"/>
          </p:cNvPicPr>
          <p:nvPr/>
        </p:nvPicPr>
        <p:blipFill>
          <a:blip r:embed="rId3"/>
          <a:stretch>
            <a:fillRect/>
          </a:stretch>
        </p:blipFill>
        <p:spPr>
          <a:xfrm>
            <a:off x="0" y="6308725"/>
            <a:ext cx="12192000" cy="551901"/>
          </a:xfrm>
          <a:prstGeom prst="rect">
            <a:avLst/>
          </a:prstGeom>
        </p:spPr>
      </p:pic>
      <p:sp>
        <p:nvSpPr>
          <p:cNvPr id="14" name="Title 1">
            <a:extLst>
              <a:ext uri="{FF2B5EF4-FFF2-40B4-BE49-F238E27FC236}">
                <a16:creationId xmlns:a16="http://schemas.microsoft.com/office/drawing/2014/main" id="{7E7B79AB-EC5B-8B50-8278-7A7BDAA06168}"/>
              </a:ext>
            </a:extLst>
          </p:cNvPr>
          <p:cNvSpPr txBox="1">
            <a:spLocks/>
          </p:cNvSpPr>
          <p:nvPr/>
        </p:nvSpPr>
        <p:spPr>
          <a:xfrm>
            <a:off x="390385" y="1109287"/>
            <a:ext cx="4699815" cy="1989018"/>
          </a:xfrm>
          <a:prstGeom prst="rect">
            <a:avLst/>
          </a:prstGeom>
        </p:spPr>
        <p:txBody>
          <a:bodyPr vert="horz" lIns="0" tIns="0" rIns="0" bIns="0" rtlCol="0" anchor="t">
            <a:normAutofit fontScale="97500"/>
          </a:bodyPr>
          <a:lstStyle>
            <a:lvl1pPr algn="l" defTabSz="914400" rtl="0" eaLnBrk="1" latinLnBrk="0" hangingPunct="1">
              <a:lnSpc>
                <a:spcPct val="90000"/>
              </a:lnSpc>
              <a:spcBef>
                <a:spcPct val="0"/>
              </a:spcBef>
              <a:buNone/>
              <a:defRPr sz="3400" b="0" kern="1200">
                <a:solidFill>
                  <a:schemeClr val="accent1"/>
                </a:solidFill>
                <a:latin typeface="+mj-lt"/>
                <a:ea typeface="+mj-ea"/>
                <a:cs typeface="+mj-cs"/>
              </a:defRPr>
            </a:lvl1pPr>
          </a:lstStyle>
          <a:p>
            <a:r>
              <a:rPr lang="en-US" sz="3600"/>
              <a:t>Integration of digital technologies: SAMR</a:t>
            </a:r>
          </a:p>
        </p:txBody>
      </p:sp>
      <p:pic>
        <p:nvPicPr>
          <p:cNvPr id="16" name="Picture 15" descr="Graphical user interface, text, application, chat or text message&#10;&#10;Description automatically generated">
            <a:extLst>
              <a:ext uri="{FF2B5EF4-FFF2-40B4-BE49-F238E27FC236}">
                <a16:creationId xmlns:a16="http://schemas.microsoft.com/office/drawing/2014/main" id="{44FE6F6A-167C-1167-EDBC-8FEE5D0CB244}"/>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712" r="2846"/>
          <a:stretch/>
        </p:blipFill>
        <p:spPr>
          <a:xfrm>
            <a:off x="4973539" y="686172"/>
            <a:ext cx="7215773" cy="5618465"/>
          </a:xfrm>
          <a:prstGeom prst="rect">
            <a:avLst/>
          </a:prstGeom>
        </p:spPr>
      </p:pic>
      <p:sp>
        <p:nvSpPr>
          <p:cNvPr id="8" name="TextBox 7">
            <a:extLst>
              <a:ext uri="{FF2B5EF4-FFF2-40B4-BE49-F238E27FC236}">
                <a16:creationId xmlns:a16="http://schemas.microsoft.com/office/drawing/2014/main" id="{AA9A0461-D1AD-4B17-96B8-55ED8975AF7E}"/>
              </a:ext>
            </a:extLst>
          </p:cNvPr>
          <p:cNvSpPr txBox="1"/>
          <p:nvPr/>
        </p:nvSpPr>
        <p:spPr>
          <a:xfrm>
            <a:off x="641106" y="2505670"/>
            <a:ext cx="3438768" cy="3416320"/>
          </a:xfrm>
          <a:prstGeom prst="rect">
            <a:avLst/>
          </a:prstGeom>
          <a:noFill/>
        </p:spPr>
        <p:txBody>
          <a:bodyPr wrap="square">
            <a:spAutoFit/>
          </a:bodyPr>
          <a:lstStyle/>
          <a:p>
            <a:r>
              <a:rPr lang="en-AU" sz="2400" b="0" i="0">
                <a:solidFill>
                  <a:srgbClr val="374151"/>
                </a:solidFill>
                <a:effectLst/>
                <a:latin typeface="Arial"/>
                <a:cs typeface="Arial"/>
              </a:rPr>
              <a:t>The distinction between </a:t>
            </a:r>
            <a:r>
              <a:rPr lang="en-AU" sz="2400" b="1" i="0">
                <a:solidFill>
                  <a:srgbClr val="374151"/>
                </a:solidFill>
                <a:effectLst/>
                <a:latin typeface="Arial"/>
                <a:cs typeface="Arial"/>
              </a:rPr>
              <a:t>modification and redefinition </a:t>
            </a:r>
            <a:r>
              <a:rPr lang="en-AU" sz="2400" b="0" i="0">
                <a:solidFill>
                  <a:srgbClr val="374151"/>
                </a:solidFill>
                <a:effectLst/>
                <a:latin typeface="Arial"/>
                <a:cs typeface="Arial"/>
              </a:rPr>
              <a:t>often depends on the depth and breadth of technology integration in the lesson plan</a:t>
            </a:r>
            <a:r>
              <a:rPr lang="en-AU" sz="2400">
                <a:solidFill>
                  <a:srgbClr val="374151"/>
                </a:solidFill>
                <a:latin typeface="Arial"/>
                <a:cs typeface="Arial"/>
              </a:rPr>
              <a:t> not necessarily the technology used. </a:t>
            </a:r>
            <a:endParaRPr lang="en-AU" sz="2400">
              <a:latin typeface="Arial"/>
              <a:cs typeface="Arial"/>
            </a:endParaRPr>
          </a:p>
        </p:txBody>
      </p:sp>
    </p:spTree>
    <p:extLst>
      <p:ext uri="{BB962C8B-B14F-4D97-AF65-F5344CB8AC3E}">
        <p14:creationId xmlns:p14="http://schemas.microsoft.com/office/powerpoint/2010/main" val="4249147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37099-FDE5-7CB2-F2B7-2D5AC0BCDF12}"/>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2EE2C2EA-6161-A3C9-0AF9-A8AC055A7A03}"/>
              </a:ext>
            </a:extLst>
          </p:cNvPr>
          <p:cNvSpPr>
            <a:spLocks noGrp="1"/>
          </p:cNvSpPr>
          <p:nvPr>
            <p:ph type="body" sz="quarter" idx="15"/>
          </p:nvPr>
        </p:nvSpPr>
        <p:spPr/>
        <p:txBody>
          <a:bodyPr/>
          <a:lstStyle/>
          <a:p>
            <a:endParaRPr lang="en-AU"/>
          </a:p>
        </p:txBody>
      </p:sp>
      <p:sp>
        <p:nvSpPr>
          <p:cNvPr id="3" name="Date Placeholder 4">
            <a:extLst>
              <a:ext uri="{FF2B5EF4-FFF2-40B4-BE49-F238E27FC236}">
                <a16:creationId xmlns:a16="http://schemas.microsoft.com/office/drawing/2014/main" id="{C1EC6316-A258-B106-3730-146AF81DD2A2}"/>
              </a:ext>
            </a:extLst>
          </p:cNvPr>
          <p:cNvSpPr txBox="1">
            <a:spLocks/>
          </p:cNvSpPr>
          <p:nvPr/>
        </p:nvSpPr>
        <p:spPr>
          <a:xfrm>
            <a:off x="695325" y="161734"/>
            <a:ext cx="3384549" cy="258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bg1"/>
                </a:solidFill>
              </a:rPr>
              <a:t>STEM in Mathematics and Digital Technology</a:t>
            </a:r>
          </a:p>
          <a:p>
            <a:endParaRPr lang="en-AU" sz="1000">
              <a:solidFill>
                <a:schemeClr val="bg1"/>
              </a:solidFill>
            </a:endParaRPr>
          </a:p>
          <a:p>
            <a:r>
              <a:rPr lang="en-US" sz="600">
                <a:solidFill>
                  <a:schemeClr val="bg1"/>
                </a:solidFill>
              </a:rPr>
              <a:t>CRICOS code 00025B</a:t>
            </a:r>
          </a:p>
        </p:txBody>
      </p:sp>
      <p:pic>
        <p:nvPicPr>
          <p:cNvPr id="4" name="Picture 3">
            <a:extLst>
              <a:ext uri="{FF2B5EF4-FFF2-40B4-BE49-F238E27FC236}">
                <a16:creationId xmlns:a16="http://schemas.microsoft.com/office/drawing/2014/main" id="{EFD31993-3B4B-1804-A110-2855CDED3DC1}"/>
              </a:ext>
            </a:extLst>
          </p:cNvPr>
          <p:cNvPicPr>
            <a:picLocks noChangeAspect="1"/>
          </p:cNvPicPr>
          <p:nvPr/>
        </p:nvPicPr>
        <p:blipFill>
          <a:blip r:embed="rId3"/>
          <a:stretch>
            <a:fillRect/>
          </a:stretch>
        </p:blipFill>
        <p:spPr>
          <a:xfrm>
            <a:off x="0" y="6308725"/>
            <a:ext cx="12192000" cy="551901"/>
          </a:xfrm>
          <a:prstGeom prst="rect">
            <a:avLst/>
          </a:prstGeom>
        </p:spPr>
      </p:pic>
      <p:graphicFrame>
        <p:nvGraphicFramePr>
          <p:cNvPr id="5" name="Content Placeholder 3">
            <a:extLst>
              <a:ext uri="{FF2B5EF4-FFF2-40B4-BE49-F238E27FC236}">
                <a16:creationId xmlns:a16="http://schemas.microsoft.com/office/drawing/2014/main" id="{6A587CED-9A25-5BBC-FD58-0EAB60ED6B28}"/>
              </a:ext>
            </a:extLst>
          </p:cNvPr>
          <p:cNvGraphicFramePr>
            <a:graphicFrameLocks/>
          </p:cNvGraphicFramePr>
          <p:nvPr>
            <p:extLst>
              <p:ext uri="{D42A27DB-BD31-4B8C-83A1-F6EECF244321}">
                <p14:modId xmlns:p14="http://schemas.microsoft.com/office/powerpoint/2010/main" val="2500091156"/>
              </p:ext>
            </p:extLst>
          </p:nvPr>
        </p:nvGraphicFramePr>
        <p:xfrm>
          <a:off x="4214090" y="1281545"/>
          <a:ext cx="7982312" cy="4998720"/>
        </p:xfrm>
        <a:graphic>
          <a:graphicData uri="http://schemas.openxmlformats.org/drawingml/2006/table">
            <a:tbl>
              <a:tblPr firstRow="1" bandRow="1">
                <a:tableStyleId>{5C22544A-7EE6-4342-B048-85BDC9FD1C3A}</a:tableStyleId>
              </a:tblPr>
              <a:tblGrid>
                <a:gridCol w="2435795">
                  <a:extLst>
                    <a:ext uri="{9D8B030D-6E8A-4147-A177-3AD203B41FA5}">
                      <a16:colId xmlns:a16="http://schemas.microsoft.com/office/drawing/2014/main" val="20000"/>
                    </a:ext>
                  </a:extLst>
                </a:gridCol>
                <a:gridCol w="5546517">
                  <a:extLst>
                    <a:ext uri="{9D8B030D-6E8A-4147-A177-3AD203B41FA5}">
                      <a16:colId xmlns:a16="http://schemas.microsoft.com/office/drawing/2014/main" val="20001"/>
                    </a:ext>
                  </a:extLst>
                </a:gridCol>
              </a:tblGrid>
              <a:tr h="848590">
                <a:tc>
                  <a:txBody>
                    <a:bodyPr/>
                    <a:lstStyle/>
                    <a:p>
                      <a:r>
                        <a:rPr lang="en-US" sz="2400"/>
                        <a:t>SAMR</a:t>
                      </a:r>
                    </a:p>
                  </a:txBody>
                  <a:tcPr marL="121920" marR="121920" marT="60960" marB="60960"/>
                </a:tc>
                <a:tc>
                  <a:txBody>
                    <a:bodyPr/>
                    <a:lstStyle/>
                    <a:p>
                      <a:r>
                        <a:rPr lang="en-US" sz="2400"/>
                        <a:t>Prepare and deliver an oral presentation titled ‘All</a:t>
                      </a:r>
                      <a:r>
                        <a:rPr lang="en-US" sz="2400" baseline="0"/>
                        <a:t> About Me’</a:t>
                      </a:r>
                      <a:endParaRPr lang="en-US" sz="2400"/>
                    </a:p>
                  </a:txBody>
                  <a:tcPr marL="121920" marR="121920" marT="60960" marB="60960"/>
                </a:tc>
                <a:extLst>
                  <a:ext uri="{0D108BD9-81ED-4DB2-BD59-A6C34878D82A}">
                    <a16:rowId xmlns:a16="http://schemas.microsoft.com/office/drawing/2014/main" val="10000"/>
                  </a:ext>
                </a:extLst>
              </a:tr>
              <a:tr h="1081755">
                <a:tc>
                  <a:txBody>
                    <a:bodyPr/>
                    <a:lstStyle/>
                    <a:p>
                      <a:r>
                        <a:rPr lang="en-US" sz="2400"/>
                        <a:t>Redefinition</a:t>
                      </a:r>
                    </a:p>
                  </a:txBody>
                  <a:tcPr marL="121920" marR="121920" marT="60960" marB="60960"/>
                </a:tc>
                <a:tc>
                  <a:txBody>
                    <a:bodyPr/>
                    <a:lstStyle/>
                    <a:p>
                      <a:r>
                        <a:rPr lang="en-US" sz="2400"/>
                        <a:t>Use Scratch Jnr to program an animation with voice</a:t>
                      </a:r>
                      <a:r>
                        <a:rPr lang="en-US" sz="2400" baseline="0"/>
                        <a:t> and sound recordings</a:t>
                      </a:r>
                      <a:r>
                        <a:rPr lang="en-US" sz="2400"/>
                        <a:t> </a:t>
                      </a:r>
                    </a:p>
                  </a:txBody>
                  <a:tcPr marL="121920" marR="121920" marT="60960" marB="60960"/>
                </a:tc>
                <a:extLst>
                  <a:ext uri="{0D108BD9-81ED-4DB2-BD59-A6C34878D82A}">
                    <a16:rowId xmlns:a16="http://schemas.microsoft.com/office/drawing/2014/main" val="10001"/>
                  </a:ext>
                </a:extLst>
              </a:tr>
              <a:tr h="1081755">
                <a:tc>
                  <a:txBody>
                    <a:bodyPr/>
                    <a:lstStyle/>
                    <a:p>
                      <a:r>
                        <a:rPr lang="en-US" sz="2400"/>
                        <a:t>Modification </a:t>
                      </a:r>
                    </a:p>
                  </a:txBody>
                  <a:tcPr marL="121920" marR="121920" marT="60960" marB="60960">
                    <a:lnB w="57150">
                      <a:solidFill>
                        <a:srgbClr val="FF0000"/>
                      </a:solidFill>
                    </a:lnB>
                  </a:tcPr>
                </a:tc>
                <a:tc>
                  <a:txBody>
                    <a:bodyPr/>
                    <a:lstStyle/>
                    <a:p>
                      <a:r>
                        <a:rPr lang="en-US" sz="2400"/>
                        <a:t>Create</a:t>
                      </a:r>
                      <a:r>
                        <a:rPr lang="en-US" sz="2400" baseline="0"/>
                        <a:t> an interview with an expert which includes video, voice recording and uses green screen </a:t>
                      </a:r>
                      <a:endParaRPr lang="en-US" sz="2400"/>
                    </a:p>
                  </a:txBody>
                  <a:tcPr marL="121920" marR="121920" marT="60960" marB="60960">
                    <a:lnB w="57150">
                      <a:solidFill>
                        <a:srgbClr val="FF0000"/>
                      </a:solidFill>
                    </a:lnB>
                  </a:tcPr>
                </a:tc>
                <a:extLst>
                  <a:ext uri="{0D108BD9-81ED-4DB2-BD59-A6C34878D82A}">
                    <a16:rowId xmlns:a16="http://schemas.microsoft.com/office/drawing/2014/main" val="10002"/>
                  </a:ext>
                </a:extLst>
              </a:tr>
              <a:tr h="788136">
                <a:tc>
                  <a:txBody>
                    <a:bodyPr/>
                    <a:lstStyle/>
                    <a:p>
                      <a:r>
                        <a:rPr lang="en-US" sz="2400"/>
                        <a:t>Augmentation</a:t>
                      </a:r>
                    </a:p>
                  </a:txBody>
                  <a:tcPr marL="121920" marR="121920" marT="60960" marB="60960">
                    <a:lnT w="57150">
                      <a:solidFill>
                        <a:srgbClr val="FF0000"/>
                      </a:solidFill>
                    </a:lnT>
                  </a:tcPr>
                </a:tc>
                <a:tc>
                  <a:txBody>
                    <a:bodyPr/>
                    <a:lstStyle/>
                    <a:p>
                      <a:r>
                        <a:rPr lang="en-US" sz="2400"/>
                        <a:t>Inserting pictures into PowerPoint</a:t>
                      </a:r>
                      <a:r>
                        <a:rPr lang="en-US" sz="2400" baseline="0"/>
                        <a:t> and graphics</a:t>
                      </a:r>
                      <a:endParaRPr lang="en-US" sz="2400"/>
                    </a:p>
                  </a:txBody>
                  <a:tcPr marL="121920" marR="121920" marT="60960" marB="60960">
                    <a:lnT w="57150">
                      <a:solidFill>
                        <a:srgbClr val="FF0000"/>
                      </a:solidFill>
                    </a:lnT>
                  </a:tcPr>
                </a:tc>
                <a:extLst>
                  <a:ext uri="{0D108BD9-81ED-4DB2-BD59-A6C34878D82A}">
                    <a16:rowId xmlns:a16="http://schemas.microsoft.com/office/drawing/2014/main" val="10003"/>
                  </a:ext>
                </a:extLst>
              </a:tr>
              <a:tr h="788136">
                <a:tc>
                  <a:txBody>
                    <a:bodyPr/>
                    <a:lstStyle/>
                    <a:p>
                      <a:r>
                        <a:rPr lang="en-US" sz="2400"/>
                        <a:t>Substitution </a:t>
                      </a:r>
                    </a:p>
                  </a:txBody>
                  <a:tcPr marL="121920" marR="121920" marT="60960" marB="60960"/>
                </a:tc>
                <a:tc>
                  <a:txBody>
                    <a:bodyPr/>
                    <a:lstStyle/>
                    <a:p>
                      <a:r>
                        <a:rPr lang="en-US" sz="2400"/>
                        <a:t>Record oral presentation on a voice recorder</a:t>
                      </a:r>
                    </a:p>
                  </a:txBody>
                  <a:tcPr marL="121920" marR="121920" marT="60960" marB="60960"/>
                </a:tc>
                <a:extLst>
                  <a:ext uri="{0D108BD9-81ED-4DB2-BD59-A6C34878D82A}">
                    <a16:rowId xmlns:a16="http://schemas.microsoft.com/office/drawing/2014/main" val="10004"/>
                  </a:ext>
                </a:extLst>
              </a:tr>
            </a:tbl>
          </a:graphicData>
        </a:graphic>
      </p:graphicFrame>
      <p:pic>
        <p:nvPicPr>
          <p:cNvPr id="7" name="Picture 6" descr="A close-up of a device&#10;&#10;Description automatically generated">
            <a:extLst>
              <a:ext uri="{FF2B5EF4-FFF2-40B4-BE49-F238E27FC236}">
                <a16:creationId xmlns:a16="http://schemas.microsoft.com/office/drawing/2014/main" id="{B585CA4C-316C-0EBB-D7BE-1D6860C2F7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588" y="3760849"/>
            <a:ext cx="1712480" cy="251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A screenshot of a video game&#10;&#10;Description automatically generated">
            <a:extLst>
              <a:ext uri="{FF2B5EF4-FFF2-40B4-BE49-F238E27FC236}">
                <a16:creationId xmlns:a16="http://schemas.microsoft.com/office/drawing/2014/main" id="{800BD9B9-1C32-32B0-CABD-B57B54AB6A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270" y="1401031"/>
            <a:ext cx="3261440" cy="2134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itle 1">
            <a:extLst>
              <a:ext uri="{FF2B5EF4-FFF2-40B4-BE49-F238E27FC236}">
                <a16:creationId xmlns:a16="http://schemas.microsoft.com/office/drawing/2014/main" id="{7A983252-03EE-CBF3-B562-2EB54569C503}"/>
              </a:ext>
            </a:extLst>
          </p:cNvPr>
          <p:cNvSpPr txBox="1">
            <a:spLocks/>
          </p:cNvSpPr>
          <p:nvPr/>
        </p:nvSpPr>
        <p:spPr>
          <a:xfrm>
            <a:off x="17834" y="641514"/>
            <a:ext cx="9358794" cy="101351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4267">
                <a:solidFill>
                  <a:srgbClr val="51247A"/>
                </a:solidFill>
              </a:rPr>
              <a:t>Year 2 English Curriculum Example</a:t>
            </a:r>
          </a:p>
        </p:txBody>
      </p:sp>
    </p:spTree>
    <p:extLst>
      <p:ext uri="{BB962C8B-B14F-4D97-AF65-F5344CB8AC3E}">
        <p14:creationId xmlns:p14="http://schemas.microsoft.com/office/powerpoint/2010/main" val="43208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81A2F-B204-F092-03EB-1F92B07FD0C7}"/>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04B44C9E-2039-DE7F-A3D8-799393776BE8}"/>
              </a:ext>
            </a:extLst>
          </p:cNvPr>
          <p:cNvSpPr>
            <a:spLocks noGrp="1"/>
          </p:cNvSpPr>
          <p:nvPr>
            <p:ph type="body" sz="quarter" idx="15"/>
          </p:nvPr>
        </p:nvSpPr>
        <p:spPr/>
        <p:txBody>
          <a:bodyPr/>
          <a:lstStyle/>
          <a:p>
            <a:endParaRPr lang="en-AU"/>
          </a:p>
        </p:txBody>
      </p:sp>
      <p:sp>
        <p:nvSpPr>
          <p:cNvPr id="3" name="Date Placeholder 4">
            <a:extLst>
              <a:ext uri="{FF2B5EF4-FFF2-40B4-BE49-F238E27FC236}">
                <a16:creationId xmlns:a16="http://schemas.microsoft.com/office/drawing/2014/main" id="{FDA6CCFB-9555-28DB-ECB7-F88EB59DFC51}"/>
              </a:ext>
            </a:extLst>
          </p:cNvPr>
          <p:cNvSpPr txBox="1">
            <a:spLocks/>
          </p:cNvSpPr>
          <p:nvPr/>
        </p:nvSpPr>
        <p:spPr>
          <a:xfrm>
            <a:off x="695325" y="161734"/>
            <a:ext cx="3384549" cy="258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bg1"/>
                </a:solidFill>
              </a:rPr>
              <a:t>STEM in Mathematics and Digital Technology</a:t>
            </a:r>
          </a:p>
          <a:p>
            <a:endParaRPr lang="en-AU" sz="1000">
              <a:solidFill>
                <a:schemeClr val="bg1"/>
              </a:solidFill>
            </a:endParaRPr>
          </a:p>
          <a:p>
            <a:r>
              <a:rPr lang="en-US" sz="600">
                <a:solidFill>
                  <a:schemeClr val="bg1"/>
                </a:solidFill>
              </a:rPr>
              <a:t>CRICOS code 00025B</a:t>
            </a:r>
          </a:p>
        </p:txBody>
      </p:sp>
      <p:pic>
        <p:nvPicPr>
          <p:cNvPr id="4" name="Picture 3">
            <a:extLst>
              <a:ext uri="{FF2B5EF4-FFF2-40B4-BE49-F238E27FC236}">
                <a16:creationId xmlns:a16="http://schemas.microsoft.com/office/drawing/2014/main" id="{B637CF40-B936-876A-227A-32A9D7F040F6}"/>
              </a:ext>
            </a:extLst>
          </p:cNvPr>
          <p:cNvPicPr>
            <a:picLocks noChangeAspect="1"/>
          </p:cNvPicPr>
          <p:nvPr/>
        </p:nvPicPr>
        <p:blipFill>
          <a:blip r:embed="rId3"/>
          <a:stretch>
            <a:fillRect/>
          </a:stretch>
        </p:blipFill>
        <p:spPr>
          <a:xfrm>
            <a:off x="0" y="6308725"/>
            <a:ext cx="12192000" cy="551901"/>
          </a:xfrm>
          <a:prstGeom prst="rect">
            <a:avLst/>
          </a:prstGeom>
        </p:spPr>
      </p:pic>
      <p:sp>
        <p:nvSpPr>
          <p:cNvPr id="5" name="Title 1">
            <a:extLst>
              <a:ext uri="{FF2B5EF4-FFF2-40B4-BE49-F238E27FC236}">
                <a16:creationId xmlns:a16="http://schemas.microsoft.com/office/drawing/2014/main" id="{9655C702-E8E9-9902-610D-6EDA99080DE0}"/>
              </a:ext>
            </a:extLst>
          </p:cNvPr>
          <p:cNvSpPr txBox="1">
            <a:spLocks/>
          </p:cNvSpPr>
          <p:nvPr/>
        </p:nvSpPr>
        <p:spPr>
          <a:xfrm>
            <a:off x="17834" y="576816"/>
            <a:ext cx="9358794" cy="9991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4267">
                <a:solidFill>
                  <a:srgbClr val="51247A"/>
                </a:solidFill>
              </a:rPr>
              <a:t>Year 4 Science Curriculum Example</a:t>
            </a:r>
          </a:p>
        </p:txBody>
      </p:sp>
      <p:pic>
        <p:nvPicPr>
          <p:cNvPr id="7" name="Picture 6" descr="A person pointing at a drawing&#10;&#10;Description automatically generated">
            <a:extLst>
              <a:ext uri="{FF2B5EF4-FFF2-40B4-BE49-F238E27FC236}">
                <a16:creationId xmlns:a16="http://schemas.microsoft.com/office/drawing/2014/main" id="{E359FC92-635C-D663-F0D4-C028C328A5A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507282" y="1581327"/>
            <a:ext cx="3287400" cy="1849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A group of girls with paper snowflakes&#10;&#10;Description automatically generated">
            <a:extLst>
              <a:ext uri="{FF2B5EF4-FFF2-40B4-BE49-F238E27FC236}">
                <a16:creationId xmlns:a16="http://schemas.microsoft.com/office/drawing/2014/main" id="{48052CF4-696A-B65E-0CCB-9D6E7B85107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p:blipFill>
        <p:spPr>
          <a:xfrm>
            <a:off x="507282" y="3961188"/>
            <a:ext cx="3287400" cy="1849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table">
            <a:extLst>
              <a:ext uri="{FF2B5EF4-FFF2-40B4-BE49-F238E27FC236}">
                <a16:creationId xmlns:a16="http://schemas.microsoft.com/office/drawing/2014/main" id="{CE80BE2D-3308-DC27-0F34-91C10ABAFBF5}"/>
              </a:ext>
            </a:extLst>
          </p:cNvPr>
          <p:cNvPicPr>
            <a:picLocks noChangeAspect="1"/>
          </p:cNvPicPr>
          <p:nvPr/>
        </p:nvPicPr>
        <p:blipFill>
          <a:blip r:embed="rId8"/>
          <a:stretch>
            <a:fillRect/>
          </a:stretch>
        </p:blipFill>
        <p:spPr>
          <a:xfrm>
            <a:off x="5334911" y="1278102"/>
            <a:ext cx="6861046" cy="5040265"/>
          </a:xfrm>
          <a:prstGeom prst="rect">
            <a:avLst/>
          </a:prstGeom>
        </p:spPr>
      </p:pic>
      <p:cxnSp>
        <p:nvCxnSpPr>
          <p:cNvPr id="14" name="Straight Connector 13">
            <a:extLst>
              <a:ext uri="{FF2B5EF4-FFF2-40B4-BE49-F238E27FC236}">
                <a16:creationId xmlns:a16="http://schemas.microsoft.com/office/drawing/2014/main" id="{22D9A74E-EA88-602D-A46C-AA0BF16C7141}"/>
              </a:ext>
            </a:extLst>
          </p:cNvPr>
          <p:cNvCxnSpPr/>
          <p:nvPr/>
        </p:nvCxnSpPr>
        <p:spPr>
          <a:xfrm>
            <a:off x="5334911" y="4495086"/>
            <a:ext cx="6856085"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826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ED912-7C07-AC40-CE2C-6970CFCD7C78}"/>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1AB9C8C8-7DF9-72B6-EEB5-FE7022510578}"/>
              </a:ext>
            </a:extLst>
          </p:cNvPr>
          <p:cNvSpPr>
            <a:spLocks noGrp="1"/>
          </p:cNvSpPr>
          <p:nvPr>
            <p:ph type="body" sz="quarter" idx="15"/>
          </p:nvPr>
        </p:nvSpPr>
        <p:spPr/>
        <p:txBody>
          <a:bodyPr/>
          <a:lstStyle/>
          <a:p>
            <a:endParaRPr lang="en-AU"/>
          </a:p>
        </p:txBody>
      </p:sp>
      <p:sp>
        <p:nvSpPr>
          <p:cNvPr id="3" name="Date Placeholder 4">
            <a:extLst>
              <a:ext uri="{FF2B5EF4-FFF2-40B4-BE49-F238E27FC236}">
                <a16:creationId xmlns:a16="http://schemas.microsoft.com/office/drawing/2014/main" id="{BDD0D612-1783-B3D6-65AA-4B40D4A2E0A6}"/>
              </a:ext>
            </a:extLst>
          </p:cNvPr>
          <p:cNvSpPr txBox="1">
            <a:spLocks/>
          </p:cNvSpPr>
          <p:nvPr/>
        </p:nvSpPr>
        <p:spPr>
          <a:xfrm>
            <a:off x="695325" y="161734"/>
            <a:ext cx="3384549" cy="258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bg1"/>
                </a:solidFill>
              </a:rPr>
              <a:t>STEM in Mathematics and Digital Technology</a:t>
            </a:r>
          </a:p>
          <a:p>
            <a:endParaRPr lang="en-AU" sz="1000">
              <a:solidFill>
                <a:schemeClr val="bg1"/>
              </a:solidFill>
            </a:endParaRPr>
          </a:p>
          <a:p>
            <a:r>
              <a:rPr lang="en-US" sz="600">
                <a:solidFill>
                  <a:schemeClr val="bg1"/>
                </a:solidFill>
              </a:rPr>
              <a:t>CRICOS code 00025B</a:t>
            </a:r>
          </a:p>
        </p:txBody>
      </p:sp>
      <p:pic>
        <p:nvPicPr>
          <p:cNvPr id="4" name="Picture 3">
            <a:extLst>
              <a:ext uri="{FF2B5EF4-FFF2-40B4-BE49-F238E27FC236}">
                <a16:creationId xmlns:a16="http://schemas.microsoft.com/office/drawing/2014/main" id="{F693969F-2362-5B90-77DA-428665CCD63C}"/>
              </a:ext>
            </a:extLst>
          </p:cNvPr>
          <p:cNvPicPr>
            <a:picLocks noChangeAspect="1"/>
          </p:cNvPicPr>
          <p:nvPr/>
        </p:nvPicPr>
        <p:blipFill>
          <a:blip r:embed="rId3"/>
          <a:stretch>
            <a:fillRect/>
          </a:stretch>
        </p:blipFill>
        <p:spPr>
          <a:xfrm>
            <a:off x="0" y="6308725"/>
            <a:ext cx="12192000" cy="551901"/>
          </a:xfrm>
          <a:prstGeom prst="rect">
            <a:avLst/>
          </a:prstGeom>
        </p:spPr>
      </p:pic>
      <p:sp>
        <p:nvSpPr>
          <p:cNvPr id="5" name="Title 1">
            <a:extLst>
              <a:ext uri="{FF2B5EF4-FFF2-40B4-BE49-F238E27FC236}">
                <a16:creationId xmlns:a16="http://schemas.microsoft.com/office/drawing/2014/main" id="{22021443-F7A0-4353-2138-8418846D6131}"/>
              </a:ext>
            </a:extLst>
          </p:cNvPr>
          <p:cNvSpPr txBox="1">
            <a:spLocks/>
          </p:cNvSpPr>
          <p:nvPr/>
        </p:nvSpPr>
        <p:spPr>
          <a:xfrm>
            <a:off x="362891" y="634325"/>
            <a:ext cx="9028115" cy="1013517"/>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4267">
                <a:solidFill>
                  <a:srgbClr val="51247A"/>
                </a:solidFill>
              </a:rPr>
              <a:t>Year 4 HPE Curriculum Example</a:t>
            </a:r>
          </a:p>
        </p:txBody>
      </p:sp>
      <p:pic>
        <p:nvPicPr>
          <p:cNvPr id="7" name="Picture 6" descr="Screen Shot 2018-01-17 at 9.58.28 pm.png">
            <a:extLst>
              <a:ext uri="{FF2B5EF4-FFF2-40B4-BE49-F238E27FC236}">
                <a16:creationId xmlns:a16="http://schemas.microsoft.com/office/drawing/2014/main" id="{D6E4B296-F9C0-76EB-9C05-CBADBF0419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781" y="1661829"/>
            <a:ext cx="3647975" cy="1946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A aerial view of a building&#10;&#10;Description automatically generated">
            <a:extLst>
              <a:ext uri="{FF2B5EF4-FFF2-40B4-BE49-F238E27FC236}">
                <a16:creationId xmlns:a16="http://schemas.microsoft.com/office/drawing/2014/main" id="{AA027559-16BB-9499-460E-FEF96B15B6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159" y="3873366"/>
            <a:ext cx="3633071" cy="2208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table" descr="A table with text on it&#10;&#10;Description automatically generated">
            <a:extLst>
              <a:ext uri="{FF2B5EF4-FFF2-40B4-BE49-F238E27FC236}">
                <a16:creationId xmlns:a16="http://schemas.microsoft.com/office/drawing/2014/main" id="{B9031FC0-6FBC-1AF5-BB0F-2553FE47BF30}"/>
              </a:ext>
            </a:extLst>
          </p:cNvPr>
          <p:cNvPicPr>
            <a:picLocks noChangeAspect="1"/>
          </p:cNvPicPr>
          <p:nvPr/>
        </p:nvPicPr>
        <p:blipFill>
          <a:blip r:embed="rId6"/>
          <a:stretch>
            <a:fillRect/>
          </a:stretch>
        </p:blipFill>
        <p:spPr>
          <a:xfrm>
            <a:off x="5363907" y="1309933"/>
            <a:ext cx="6844523" cy="5008434"/>
          </a:xfrm>
          <a:prstGeom prst="rect">
            <a:avLst/>
          </a:prstGeom>
        </p:spPr>
      </p:pic>
      <p:cxnSp>
        <p:nvCxnSpPr>
          <p:cNvPr id="14" name="Straight Connector 13">
            <a:extLst>
              <a:ext uri="{FF2B5EF4-FFF2-40B4-BE49-F238E27FC236}">
                <a16:creationId xmlns:a16="http://schemas.microsoft.com/office/drawing/2014/main" id="{A47734B7-13FF-4CA8-D71A-319BA32D9EEF}"/>
              </a:ext>
            </a:extLst>
          </p:cNvPr>
          <p:cNvCxnSpPr/>
          <p:nvPr/>
        </p:nvCxnSpPr>
        <p:spPr>
          <a:xfrm>
            <a:off x="5358127" y="4495088"/>
            <a:ext cx="6856085"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3571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9BF0C-C94D-39A8-4EDD-920AEFD4623A}"/>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6D72ED84-FFD5-E614-3FBE-F31B907E0D6F}"/>
              </a:ext>
            </a:extLst>
          </p:cNvPr>
          <p:cNvSpPr>
            <a:spLocks noGrp="1"/>
          </p:cNvSpPr>
          <p:nvPr>
            <p:ph type="body" sz="quarter" idx="15"/>
          </p:nvPr>
        </p:nvSpPr>
        <p:spPr/>
        <p:txBody>
          <a:bodyPr/>
          <a:lstStyle/>
          <a:p>
            <a:endParaRPr lang="en-AU"/>
          </a:p>
        </p:txBody>
      </p:sp>
      <p:sp>
        <p:nvSpPr>
          <p:cNvPr id="3" name="Date Placeholder 4">
            <a:extLst>
              <a:ext uri="{FF2B5EF4-FFF2-40B4-BE49-F238E27FC236}">
                <a16:creationId xmlns:a16="http://schemas.microsoft.com/office/drawing/2014/main" id="{E72E5AD0-737E-F277-43CF-E394D419B0E5}"/>
              </a:ext>
            </a:extLst>
          </p:cNvPr>
          <p:cNvSpPr txBox="1">
            <a:spLocks/>
          </p:cNvSpPr>
          <p:nvPr/>
        </p:nvSpPr>
        <p:spPr>
          <a:xfrm>
            <a:off x="695325" y="161734"/>
            <a:ext cx="3384549" cy="258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bg1"/>
                </a:solidFill>
              </a:rPr>
              <a:t>STEM in Mathematics and Digital Technology</a:t>
            </a:r>
          </a:p>
          <a:p>
            <a:endParaRPr lang="en-AU" sz="1000">
              <a:solidFill>
                <a:schemeClr val="bg1"/>
              </a:solidFill>
            </a:endParaRPr>
          </a:p>
          <a:p>
            <a:r>
              <a:rPr lang="en-US" sz="600">
                <a:solidFill>
                  <a:schemeClr val="bg1"/>
                </a:solidFill>
              </a:rPr>
              <a:t>CRICOS code 00025B</a:t>
            </a:r>
          </a:p>
        </p:txBody>
      </p:sp>
      <p:pic>
        <p:nvPicPr>
          <p:cNvPr id="4" name="Picture 3">
            <a:extLst>
              <a:ext uri="{FF2B5EF4-FFF2-40B4-BE49-F238E27FC236}">
                <a16:creationId xmlns:a16="http://schemas.microsoft.com/office/drawing/2014/main" id="{EBD45A8A-DA39-480A-9BD1-D6DA9780A04E}"/>
              </a:ext>
            </a:extLst>
          </p:cNvPr>
          <p:cNvPicPr>
            <a:picLocks noChangeAspect="1"/>
          </p:cNvPicPr>
          <p:nvPr/>
        </p:nvPicPr>
        <p:blipFill>
          <a:blip r:embed="rId3"/>
          <a:stretch>
            <a:fillRect/>
          </a:stretch>
        </p:blipFill>
        <p:spPr>
          <a:xfrm>
            <a:off x="0" y="6308725"/>
            <a:ext cx="12192000" cy="551901"/>
          </a:xfrm>
          <a:prstGeom prst="rect">
            <a:avLst/>
          </a:prstGeom>
        </p:spPr>
      </p:pic>
      <p:sp>
        <p:nvSpPr>
          <p:cNvPr id="5" name="Title 1">
            <a:extLst>
              <a:ext uri="{FF2B5EF4-FFF2-40B4-BE49-F238E27FC236}">
                <a16:creationId xmlns:a16="http://schemas.microsoft.com/office/drawing/2014/main" id="{D2D54154-8D3C-088C-FED8-C8820C8E11A8}"/>
              </a:ext>
            </a:extLst>
          </p:cNvPr>
          <p:cNvSpPr txBox="1">
            <a:spLocks/>
          </p:cNvSpPr>
          <p:nvPr/>
        </p:nvSpPr>
        <p:spPr>
          <a:xfrm>
            <a:off x="3457" y="591193"/>
            <a:ext cx="9373171" cy="101351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4267">
                <a:solidFill>
                  <a:srgbClr val="51247A"/>
                </a:solidFill>
              </a:rPr>
              <a:t>Year 4 </a:t>
            </a:r>
            <a:r>
              <a:rPr lang="en-US" sz="4267" err="1">
                <a:solidFill>
                  <a:srgbClr val="51247A"/>
                </a:solidFill>
              </a:rPr>
              <a:t>Maths</a:t>
            </a:r>
            <a:r>
              <a:rPr lang="en-US" sz="4267">
                <a:solidFill>
                  <a:srgbClr val="51247A"/>
                </a:solidFill>
              </a:rPr>
              <a:t> Curriculum Example</a:t>
            </a:r>
          </a:p>
        </p:txBody>
      </p:sp>
      <p:graphicFrame>
        <p:nvGraphicFramePr>
          <p:cNvPr id="7" name="Table 2">
            <a:extLst>
              <a:ext uri="{FF2B5EF4-FFF2-40B4-BE49-F238E27FC236}">
                <a16:creationId xmlns:a16="http://schemas.microsoft.com/office/drawing/2014/main" id="{0F8F2987-1AD0-4AE0-9F6F-AB4EC08266A5}"/>
              </a:ext>
            </a:extLst>
          </p:cNvPr>
          <p:cNvGraphicFramePr>
            <a:graphicFrameLocks noGrp="1"/>
          </p:cNvGraphicFramePr>
          <p:nvPr>
            <p:extLst>
              <p:ext uri="{D42A27DB-BD31-4B8C-83A1-F6EECF244321}">
                <p14:modId xmlns:p14="http://schemas.microsoft.com/office/powerpoint/2010/main" val="461950081"/>
              </p:ext>
            </p:extLst>
          </p:nvPr>
        </p:nvGraphicFramePr>
        <p:xfrm>
          <a:off x="5869649" y="1187767"/>
          <a:ext cx="6303899" cy="5120640"/>
        </p:xfrm>
        <a:graphic>
          <a:graphicData uri="http://schemas.openxmlformats.org/drawingml/2006/table">
            <a:tbl>
              <a:tblPr firstRow="1" bandRow="1">
                <a:tableStyleId>{7DF18680-E054-41AD-8BC1-D1AEF772440D}</a:tableStyleId>
              </a:tblPr>
              <a:tblGrid>
                <a:gridCol w="2075784">
                  <a:extLst>
                    <a:ext uri="{9D8B030D-6E8A-4147-A177-3AD203B41FA5}">
                      <a16:colId xmlns:a16="http://schemas.microsoft.com/office/drawing/2014/main" val="2309277733"/>
                    </a:ext>
                  </a:extLst>
                </a:gridCol>
                <a:gridCol w="4228115">
                  <a:extLst>
                    <a:ext uri="{9D8B030D-6E8A-4147-A177-3AD203B41FA5}">
                      <a16:colId xmlns:a16="http://schemas.microsoft.com/office/drawing/2014/main" val="2628615229"/>
                    </a:ext>
                  </a:extLst>
                </a:gridCol>
              </a:tblGrid>
              <a:tr h="370840">
                <a:tc>
                  <a:txBody>
                    <a:bodyPr/>
                    <a:lstStyle/>
                    <a:p>
                      <a:r>
                        <a:rPr lang="en-AU"/>
                        <a:t>SAMR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i="0" kern="1200">
                          <a:solidFill>
                            <a:schemeClr val="lt1"/>
                          </a:solidFill>
                          <a:effectLst/>
                          <a:latin typeface="+mn-lt"/>
                          <a:ea typeface="+mn-ea"/>
                          <a:cs typeface="+mn-cs"/>
                        </a:rPr>
                        <a:t>Follow and create algorithms involving a sequence of steps and decisions that use multiplication to generate sets of numbers; identify and describe any emerging patterns</a:t>
                      </a:r>
                    </a:p>
                    <a:p>
                      <a:endParaRPr lang="en-AU"/>
                    </a:p>
                  </a:txBody>
                  <a:tcPr/>
                </a:tc>
                <a:extLst>
                  <a:ext uri="{0D108BD9-81ED-4DB2-BD59-A6C34878D82A}">
                    <a16:rowId xmlns:a16="http://schemas.microsoft.com/office/drawing/2014/main" val="1213212691"/>
                  </a:ext>
                </a:extLst>
              </a:tr>
              <a:tr h="370840">
                <a:tc>
                  <a:txBody>
                    <a:bodyPr/>
                    <a:lstStyle/>
                    <a:p>
                      <a:r>
                        <a:rPr lang="en-AU"/>
                        <a:t>Redefinition</a:t>
                      </a:r>
                    </a:p>
                  </a:txBody>
                  <a:tcPr/>
                </a:tc>
                <a:tc>
                  <a:txBody>
                    <a:bodyPr/>
                    <a:lstStyle/>
                    <a:p>
                      <a:r>
                        <a:rPr lang="en-AU"/>
                        <a:t>Create a multiplication machine using a </a:t>
                      </a:r>
                      <a:r>
                        <a:rPr lang="en-AU" err="1"/>
                        <a:t>Microbit</a:t>
                      </a:r>
                      <a:r>
                        <a:rPr lang="en-AU"/>
                        <a:t> to help younger students learn their multiplication tables</a:t>
                      </a:r>
                    </a:p>
                  </a:txBody>
                  <a:tcPr/>
                </a:tc>
                <a:extLst>
                  <a:ext uri="{0D108BD9-81ED-4DB2-BD59-A6C34878D82A}">
                    <a16:rowId xmlns:a16="http://schemas.microsoft.com/office/drawing/2014/main" val="1897345687"/>
                  </a:ext>
                </a:extLst>
              </a:tr>
              <a:tr h="370840">
                <a:tc>
                  <a:txBody>
                    <a:bodyPr/>
                    <a:lstStyle/>
                    <a:p>
                      <a:r>
                        <a:rPr lang="en-AU"/>
                        <a:t>Modification</a:t>
                      </a:r>
                    </a:p>
                  </a:txBody>
                  <a:tcPr/>
                </a:tc>
                <a:tc>
                  <a:txBody>
                    <a:bodyPr/>
                    <a:lstStyle/>
                    <a:p>
                      <a:r>
                        <a:rPr lang="en-AU"/>
                        <a:t>Program a multiplication table game in Scratch and play it with others</a:t>
                      </a:r>
                    </a:p>
                  </a:txBody>
                  <a:tcPr/>
                </a:tc>
                <a:extLst>
                  <a:ext uri="{0D108BD9-81ED-4DB2-BD59-A6C34878D82A}">
                    <a16:rowId xmlns:a16="http://schemas.microsoft.com/office/drawing/2014/main" val="1804453082"/>
                  </a:ext>
                </a:extLst>
              </a:tr>
              <a:tr h="370840">
                <a:tc>
                  <a:txBody>
                    <a:bodyPr/>
                    <a:lstStyle/>
                    <a:p>
                      <a:r>
                        <a:rPr lang="en-AU"/>
                        <a:t>Augmentation</a:t>
                      </a:r>
                    </a:p>
                  </a:txBody>
                  <a:tcPr/>
                </a:tc>
                <a:tc>
                  <a:txBody>
                    <a:bodyPr/>
                    <a:lstStyle/>
                    <a:p>
                      <a:r>
                        <a:rPr lang="en-AU"/>
                        <a:t>Use Excel “fill down” function using a multiplication formula to generate a multiplication table</a:t>
                      </a:r>
                    </a:p>
                  </a:txBody>
                  <a:tcPr/>
                </a:tc>
                <a:extLst>
                  <a:ext uri="{0D108BD9-81ED-4DB2-BD59-A6C34878D82A}">
                    <a16:rowId xmlns:a16="http://schemas.microsoft.com/office/drawing/2014/main" val="2101395092"/>
                  </a:ext>
                </a:extLst>
              </a:tr>
              <a:tr h="370840">
                <a:tc>
                  <a:txBody>
                    <a:bodyPr/>
                    <a:lstStyle/>
                    <a:p>
                      <a:r>
                        <a:rPr lang="en-AU"/>
                        <a:t>Substitution</a:t>
                      </a:r>
                    </a:p>
                  </a:txBody>
                  <a:tcPr/>
                </a:tc>
                <a:tc>
                  <a:txBody>
                    <a:bodyPr/>
                    <a:lstStyle/>
                    <a:p>
                      <a:r>
                        <a:rPr lang="en-AU"/>
                        <a:t>Use a flow chart template in Word to represent an algorithm that will generate a sequence of numbers</a:t>
                      </a:r>
                    </a:p>
                  </a:txBody>
                  <a:tcPr/>
                </a:tc>
                <a:extLst>
                  <a:ext uri="{0D108BD9-81ED-4DB2-BD59-A6C34878D82A}">
                    <a16:rowId xmlns:a16="http://schemas.microsoft.com/office/drawing/2014/main" val="3289178896"/>
                  </a:ext>
                </a:extLst>
              </a:tr>
            </a:tbl>
          </a:graphicData>
        </a:graphic>
      </p:graphicFrame>
      <p:cxnSp>
        <p:nvCxnSpPr>
          <p:cNvPr id="10" name="Straight Connector 9">
            <a:extLst>
              <a:ext uri="{FF2B5EF4-FFF2-40B4-BE49-F238E27FC236}">
                <a16:creationId xmlns:a16="http://schemas.microsoft.com/office/drawing/2014/main" id="{7A5C2C69-FF17-7F3E-625E-E97A81B0DBD6}"/>
              </a:ext>
            </a:extLst>
          </p:cNvPr>
          <p:cNvCxnSpPr>
            <a:cxnSpLocks/>
          </p:cNvCxnSpPr>
          <p:nvPr/>
        </p:nvCxnSpPr>
        <p:spPr>
          <a:xfrm>
            <a:off x="5869648" y="4514485"/>
            <a:ext cx="6303899" cy="0"/>
          </a:xfrm>
          <a:prstGeom prst="line">
            <a:avLst/>
          </a:prstGeom>
          <a:ln w="57150"/>
        </p:spPr>
        <p:style>
          <a:lnRef idx="3">
            <a:schemeClr val="accent2"/>
          </a:lnRef>
          <a:fillRef idx="0">
            <a:schemeClr val="accent2"/>
          </a:fillRef>
          <a:effectRef idx="2">
            <a:schemeClr val="accent2"/>
          </a:effectRef>
          <a:fontRef idx="minor">
            <a:schemeClr val="tx1"/>
          </a:fontRef>
        </p:style>
      </p:cxnSp>
      <p:pic>
        <p:nvPicPr>
          <p:cNvPr id="12" name="Picture 11" descr="A cartoon of a child standing next to a table&#10;&#10;Description automatically generated">
            <a:extLst>
              <a:ext uri="{FF2B5EF4-FFF2-40B4-BE49-F238E27FC236}">
                <a16:creationId xmlns:a16="http://schemas.microsoft.com/office/drawing/2014/main" id="{CE8E64E1-9FC7-8973-E916-F0A5BA899D35}"/>
              </a:ext>
            </a:extLst>
          </p:cNvPr>
          <p:cNvPicPr>
            <a:picLocks noChangeAspect="1"/>
          </p:cNvPicPr>
          <p:nvPr/>
        </p:nvPicPr>
        <p:blipFill>
          <a:blip r:embed="rId4"/>
          <a:stretch>
            <a:fillRect/>
          </a:stretch>
        </p:blipFill>
        <p:spPr>
          <a:xfrm>
            <a:off x="692516" y="1475314"/>
            <a:ext cx="2605572" cy="1828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A screenshot of a diagram&#10;&#10;Description automatically generated">
            <a:extLst>
              <a:ext uri="{FF2B5EF4-FFF2-40B4-BE49-F238E27FC236}">
                <a16:creationId xmlns:a16="http://schemas.microsoft.com/office/drawing/2014/main" id="{D74F1966-528A-DC3E-59F2-D64791B3AF86}"/>
              </a:ext>
            </a:extLst>
          </p:cNvPr>
          <p:cNvPicPr>
            <a:picLocks noChangeAspect="1"/>
          </p:cNvPicPr>
          <p:nvPr/>
        </p:nvPicPr>
        <p:blipFill>
          <a:blip r:embed="rId5"/>
          <a:stretch>
            <a:fillRect/>
          </a:stretch>
        </p:blipFill>
        <p:spPr>
          <a:xfrm>
            <a:off x="895377" y="3463953"/>
            <a:ext cx="2184286" cy="28530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24321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8D617-437D-086E-8ADD-3A2CE0837737}"/>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4A57E9E7-C392-78BB-CC2B-9140849135E1}"/>
              </a:ext>
            </a:extLst>
          </p:cNvPr>
          <p:cNvSpPr>
            <a:spLocks noGrp="1"/>
          </p:cNvSpPr>
          <p:nvPr>
            <p:ph type="body" sz="quarter" idx="15"/>
          </p:nvPr>
        </p:nvSpPr>
        <p:spPr/>
        <p:txBody>
          <a:bodyPr/>
          <a:lstStyle/>
          <a:p>
            <a:endParaRPr lang="en-AU"/>
          </a:p>
        </p:txBody>
      </p:sp>
      <p:sp>
        <p:nvSpPr>
          <p:cNvPr id="3" name="Date Placeholder 4">
            <a:extLst>
              <a:ext uri="{FF2B5EF4-FFF2-40B4-BE49-F238E27FC236}">
                <a16:creationId xmlns:a16="http://schemas.microsoft.com/office/drawing/2014/main" id="{1B393921-43A5-20C8-74F7-BA2E676F0F3A}"/>
              </a:ext>
            </a:extLst>
          </p:cNvPr>
          <p:cNvSpPr txBox="1">
            <a:spLocks/>
          </p:cNvSpPr>
          <p:nvPr/>
        </p:nvSpPr>
        <p:spPr>
          <a:xfrm>
            <a:off x="695325" y="161734"/>
            <a:ext cx="3384549" cy="258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bg1"/>
                </a:solidFill>
              </a:rPr>
              <a:t>STEM in Mathematics and Digital Technology</a:t>
            </a:r>
          </a:p>
          <a:p>
            <a:endParaRPr lang="en-AU" sz="1000">
              <a:solidFill>
                <a:schemeClr val="bg1"/>
              </a:solidFill>
            </a:endParaRPr>
          </a:p>
          <a:p>
            <a:r>
              <a:rPr lang="en-US" sz="600">
                <a:solidFill>
                  <a:schemeClr val="bg1"/>
                </a:solidFill>
              </a:rPr>
              <a:t>CRICOS code 00025B</a:t>
            </a:r>
          </a:p>
        </p:txBody>
      </p:sp>
      <p:pic>
        <p:nvPicPr>
          <p:cNvPr id="4" name="Picture 3">
            <a:extLst>
              <a:ext uri="{FF2B5EF4-FFF2-40B4-BE49-F238E27FC236}">
                <a16:creationId xmlns:a16="http://schemas.microsoft.com/office/drawing/2014/main" id="{50CD4B9E-E2E8-0DEC-E156-950718A533BB}"/>
              </a:ext>
            </a:extLst>
          </p:cNvPr>
          <p:cNvPicPr>
            <a:picLocks noChangeAspect="1"/>
          </p:cNvPicPr>
          <p:nvPr/>
        </p:nvPicPr>
        <p:blipFill>
          <a:blip r:embed="rId3"/>
          <a:stretch>
            <a:fillRect/>
          </a:stretch>
        </p:blipFill>
        <p:spPr>
          <a:xfrm>
            <a:off x="0" y="6308725"/>
            <a:ext cx="12192000" cy="551901"/>
          </a:xfrm>
          <a:prstGeom prst="rect">
            <a:avLst/>
          </a:prstGeom>
        </p:spPr>
      </p:pic>
      <p:sp>
        <p:nvSpPr>
          <p:cNvPr id="5" name="Title 1">
            <a:extLst>
              <a:ext uri="{FF2B5EF4-FFF2-40B4-BE49-F238E27FC236}">
                <a16:creationId xmlns:a16="http://schemas.microsoft.com/office/drawing/2014/main" id="{2E27C7D0-C88C-5B1E-9D08-FCBDD368FCD7}"/>
              </a:ext>
            </a:extLst>
          </p:cNvPr>
          <p:cNvSpPr txBox="1">
            <a:spLocks/>
          </p:cNvSpPr>
          <p:nvPr/>
        </p:nvSpPr>
        <p:spPr>
          <a:xfrm>
            <a:off x="285495" y="691835"/>
            <a:ext cx="11103426" cy="1013517"/>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4250">
                <a:solidFill>
                  <a:schemeClr val="accent1"/>
                </a:solidFill>
              </a:rPr>
              <a:t>Your turn – in small groups</a:t>
            </a:r>
            <a:endParaRPr lang="en-US">
              <a:solidFill>
                <a:schemeClr val="accent1"/>
              </a:solidFill>
            </a:endParaRPr>
          </a:p>
        </p:txBody>
      </p:sp>
      <p:graphicFrame>
        <p:nvGraphicFramePr>
          <p:cNvPr id="7" name="Table 2">
            <a:extLst>
              <a:ext uri="{FF2B5EF4-FFF2-40B4-BE49-F238E27FC236}">
                <a16:creationId xmlns:a16="http://schemas.microsoft.com/office/drawing/2014/main" id="{B6615EA2-D322-63A8-3C05-33BD95991D3F}"/>
              </a:ext>
            </a:extLst>
          </p:cNvPr>
          <p:cNvGraphicFramePr>
            <a:graphicFrameLocks noGrp="1"/>
          </p:cNvGraphicFramePr>
          <p:nvPr>
            <p:extLst>
              <p:ext uri="{D42A27DB-BD31-4B8C-83A1-F6EECF244321}">
                <p14:modId xmlns:p14="http://schemas.microsoft.com/office/powerpoint/2010/main" val="624712780"/>
              </p:ext>
            </p:extLst>
          </p:nvPr>
        </p:nvGraphicFramePr>
        <p:xfrm>
          <a:off x="292561" y="1707343"/>
          <a:ext cx="6303899" cy="4457700"/>
        </p:xfrm>
        <a:graphic>
          <a:graphicData uri="http://schemas.openxmlformats.org/drawingml/2006/table">
            <a:tbl>
              <a:tblPr firstRow="1" bandRow="1">
                <a:tableStyleId>{7DF18680-E054-41AD-8BC1-D1AEF772440D}</a:tableStyleId>
              </a:tblPr>
              <a:tblGrid>
                <a:gridCol w="2075784">
                  <a:extLst>
                    <a:ext uri="{9D8B030D-6E8A-4147-A177-3AD203B41FA5}">
                      <a16:colId xmlns:a16="http://schemas.microsoft.com/office/drawing/2014/main" val="2309277733"/>
                    </a:ext>
                  </a:extLst>
                </a:gridCol>
                <a:gridCol w="4228115">
                  <a:extLst>
                    <a:ext uri="{9D8B030D-6E8A-4147-A177-3AD203B41FA5}">
                      <a16:colId xmlns:a16="http://schemas.microsoft.com/office/drawing/2014/main" val="2628615229"/>
                    </a:ext>
                  </a:extLst>
                </a:gridCol>
              </a:tblGrid>
              <a:tr h="800100">
                <a:tc>
                  <a:txBody>
                    <a:bodyPr/>
                    <a:lstStyle/>
                    <a:p>
                      <a:r>
                        <a:rPr lang="en-AU"/>
                        <a:t>SAMR</a:t>
                      </a:r>
                    </a:p>
                  </a:txBody>
                  <a:tcPr/>
                </a:tc>
                <a:tc>
                  <a:txBody>
                    <a:bodyPr/>
                    <a:lstStyle/>
                    <a:p>
                      <a:endParaRPr lang="en-AU"/>
                    </a:p>
                    <a:p>
                      <a:endParaRPr lang="en-AU"/>
                    </a:p>
                  </a:txBody>
                  <a:tcPr/>
                </a:tc>
                <a:extLst>
                  <a:ext uri="{0D108BD9-81ED-4DB2-BD59-A6C34878D82A}">
                    <a16:rowId xmlns:a16="http://schemas.microsoft.com/office/drawing/2014/main" val="1213212691"/>
                  </a:ext>
                </a:extLst>
              </a:tr>
              <a:tr h="716795">
                <a:tc>
                  <a:txBody>
                    <a:bodyPr/>
                    <a:lstStyle/>
                    <a:p>
                      <a:r>
                        <a:rPr lang="en-AU"/>
                        <a:t>Redefinition</a:t>
                      </a:r>
                    </a:p>
                  </a:txBody>
                  <a:tcPr/>
                </a:tc>
                <a:tc>
                  <a:txBody>
                    <a:bodyPr/>
                    <a:lstStyle/>
                    <a:p>
                      <a:endParaRPr lang="en-AU"/>
                    </a:p>
                    <a:p>
                      <a:endParaRPr lang="en-AU"/>
                    </a:p>
                    <a:p>
                      <a:endParaRPr lang="en-AU"/>
                    </a:p>
                  </a:txBody>
                  <a:tcPr/>
                </a:tc>
                <a:extLst>
                  <a:ext uri="{0D108BD9-81ED-4DB2-BD59-A6C34878D82A}">
                    <a16:rowId xmlns:a16="http://schemas.microsoft.com/office/drawing/2014/main" val="1897345687"/>
                  </a:ext>
                </a:extLst>
              </a:tr>
              <a:tr h="716795">
                <a:tc>
                  <a:txBody>
                    <a:bodyPr/>
                    <a:lstStyle/>
                    <a:p>
                      <a:r>
                        <a:rPr lang="en-AU"/>
                        <a:t>Modification</a:t>
                      </a:r>
                    </a:p>
                  </a:txBody>
                  <a:tcPr/>
                </a:tc>
                <a:tc>
                  <a:txBody>
                    <a:bodyPr/>
                    <a:lstStyle/>
                    <a:p>
                      <a:endParaRPr lang="en-AU"/>
                    </a:p>
                    <a:p>
                      <a:endParaRPr lang="en-AU"/>
                    </a:p>
                    <a:p>
                      <a:endParaRPr lang="en-AU"/>
                    </a:p>
                  </a:txBody>
                  <a:tcPr/>
                </a:tc>
                <a:extLst>
                  <a:ext uri="{0D108BD9-81ED-4DB2-BD59-A6C34878D82A}">
                    <a16:rowId xmlns:a16="http://schemas.microsoft.com/office/drawing/2014/main" val="1804453082"/>
                  </a:ext>
                </a:extLst>
              </a:tr>
              <a:tr h="716795">
                <a:tc>
                  <a:txBody>
                    <a:bodyPr/>
                    <a:lstStyle/>
                    <a:p>
                      <a:r>
                        <a:rPr lang="en-AU"/>
                        <a:t>Augmentation</a:t>
                      </a:r>
                    </a:p>
                  </a:txBody>
                  <a:tcPr/>
                </a:tc>
                <a:tc>
                  <a:txBody>
                    <a:bodyPr/>
                    <a:lstStyle/>
                    <a:p>
                      <a:endParaRPr lang="en-AU"/>
                    </a:p>
                    <a:p>
                      <a:endParaRPr lang="en-AU"/>
                    </a:p>
                    <a:p>
                      <a:endParaRPr lang="en-AU"/>
                    </a:p>
                  </a:txBody>
                  <a:tcPr/>
                </a:tc>
                <a:extLst>
                  <a:ext uri="{0D108BD9-81ED-4DB2-BD59-A6C34878D82A}">
                    <a16:rowId xmlns:a16="http://schemas.microsoft.com/office/drawing/2014/main" val="2101395092"/>
                  </a:ext>
                </a:extLst>
              </a:tr>
              <a:tr h="716795">
                <a:tc>
                  <a:txBody>
                    <a:bodyPr/>
                    <a:lstStyle/>
                    <a:p>
                      <a:r>
                        <a:rPr lang="en-AU"/>
                        <a:t>Substitution</a:t>
                      </a:r>
                    </a:p>
                  </a:txBody>
                  <a:tcPr/>
                </a:tc>
                <a:tc>
                  <a:txBody>
                    <a:bodyPr/>
                    <a:lstStyle/>
                    <a:p>
                      <a:endParaRPr lang="en-AU"/>
                    </a:p>
                    <a:p>
                      <a:endParaRPr lang="en-AU"/>
                    </a:p>
                    <a:p>
                      <a:endParaRPr lang="en-AU"/>
                    </a:p>
                  </a:txBody>
                  <a:tcPr/>
                </a:tc>
                <a:extLst>
                  <a:ext uri="{0D108BD9-81ED-4DB2-BD59-A6C34878D82A}">
                    <a16:rowId xmlns:a16="http://schemas.microsoft.com/office/drawing/2014/main" val="3289178896"/>
                  </a:ext>
                </a:extLst>
              </a:tr>
            </a:tbl>
          </a:graphicData>
        </a:graphic>
      </p:graphicFrame>
      <p:cxnSp>
        <p:nvCxnSpPr>
          <p:cNvPr id="10" name="Straight Connector 9">
            <a:extLst>
              <a:ext uri="{FF2B5EF4-FFF2-40B4-BE49-F238E27FC236}">
                <a16:creationId xmlns:a16="http://schemas.microsoft.com/office/drawing/2014/main" id="{E4037AA4-4CDA-23DE-6F53-0E52A23FCCCB}"/>
              </a:ext>
            </a:extLst>
          </p:cNvPr>
          <p:cNvCxnSpPr>
            <a:cxnSpLocks/>
          </p:cNvCxnSpPr>
          <p:nvPr/>
        </p:nvCxnSpPr>
        <p:spPr>
          <a:xfrm>
            <a:off x="278182" y="4340413"/>
            <a:ext cx="6303899" cy="0"/>
          </a:xfrm>
          <a:prstGeom prst="line">
            <a:avLst/>
          </a:prstGeom>
          <a:ln w="57150"/>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6B3B81E4-41A1-DE22-4C43-35B774FD4346}"/>
              </a:ext>
            </a:extLst>
          </p:cNvPr>
          <p:cNvSpPr txBox="1"/>
          <p:nvPr/>
        </p:nvSpPr>
        <p:spPr>
          <a:xfrm>
            <a:off x="7102860" y="986484"/>
            <a:ext cx="4818022" cy="5016758"/>
          </a:xfrm>
          <a:prstGeom prst="rect">
            <a:avLst/>
          </a:prstGeom>
          <a:noFill/>
          <a:ln w="57150">
            <a:solidFill>
              <a:schemeClr val="tx1"/>
            </a:solidFill>
          </a:ln>
        </p:spPr>
        <p:txBody>
          <a:bodyPr wrap="square">
            <a:spAutoFit/>
          </a:bodyPr>
          <a:lstStyle/>
          <a:p>
            <a:pPr marL="285750" indent="-285750">
              <a:buFont typeface="Arial" panose="020B0604020202020204" pitchFamily="34" charset="0"/>
              <a:buChar char="•"/>
            </a:pPr>
            <a:r>
              <a:rPr lang="en-AU" sz="2000" b="0" i="0">
                <a:solidFill>
                  <a:srgbClr val="374151"/>
                </a:solidFill>
                <a:effectLst/>
                <a:latin typeface="Arial"/>
                <a:cs typeface="Arial"/>
              </a:rPr>
              <a:t>Select a year level</a:t>
            </a:r>
          </a:p>
          <a:p>
            <a:pPr marL="285750" indent="-285750">
              <a:buFont typeface="Arial" panose="020B0604020202020204" pitchFamily="34" charset="0"/>
              <a:buChar char="•"/>
            </a:pPr>
            <a:r>
              <a:rPr lang="en-AU" sz="2000">
                <a:solidFill>
                  <a:srgbClr val="374151"/>
                </a:solidFill>
                <a:latin typeface="Arial"/>
                <a:cs typeface="Arial"/>
              </a:rPr>
              <a:t>Select a maths content description</a:t>
            </a:r>
          </a:p>
          <a:p>
            <a:pPr marL="285750" indent="-285750">
              <a:buFont typeface="Arial" panose="020B0604020202020204" pitchFamily="34" charset="0"/>
              <a:buChar char="•"/>
            </a:pPr>
            <a:r>
              <a:rPr lang="en-AU" sz="2000">
                <a:solidFill>
                  <a:srgbClr val="374151"/>
                </a:solidFill>
                <a:latin typeface="Arial"/>
                <a:cs typeface="Arial"/>
              </a:rPr>
              <a:t>Think about a traditional task without technology</a:t>
            </a:r>
          </a:p>
          <a:p>
            <a:pPr marL="285750" indent="-285750">
              <a:buFont typeface="Arial" panose="020B0604020202020204" pitchFamily="34" charset="0"/>
              <a:buChar char="•"/>
            </a:pPr>
            <a:r>
              <a:rPr lang="en-AU" sz="2000">
                <a:solidFill>
                  <a:srgbClr val="374151"/>
                </a:solidFill>
                <a:latin typeface="Arial"/>
                <a:cs typeface="Arial"/>
              </a:rPr>
              <a:t>Is there a technology which could be substituted for the task but does not make any changes to the task?</a:t>
            </a:r>
          </a:p>
          <a:p>
            <a:pPr marL="285750" indent="-285750">
              <a:buFont typeface="Arial" panose="020B0604020202020204" pitchFamily="34" charset="0"/>
              <a:buChar char="•"/>
            </a:pPr>
            <a:r>
              <a:rPr lang="en-AU" sz="2000">
                <a:solidFill>
                  <a:srgbClr val="374151"/>
                </a:solidFill>
                <a:latin typeface="Arial"/>
                <a:cs typeface="Arial"/>
              </a:rPr>
              <a:t>Next think about a technology which could be used to keep the task the same but create some functional improvements?</a:t>
            </a:r>
          </a:p>
          <a:p>
            <a:pPr marL="285750" indent="-285750">
              <a:buFont typeface="Arial" panose="020B0604020202020204" pitchFamily="34" charset="0"/>
              <a:buChar char="•"/>
            </a:pPr>
            <a:r>
              <a:rPr lang="en-AU" sz="2000">
                <a:solidFill>
                  <a:srgbClr val="374151"/>
                </a:solidFill>
                <a:latin typeface="Arial"/>
                <a:cs typeface="Arial"/>
              </a:rPr>
              <a:t>Now work ‘above the line’. The learning in the task is now transformed using technology in ways that are not possible without its use</a:t>
            </a:r>
          </a:p>
          <a:p>
            <a:pPr marL="285750" indent="-285750">
              <a:buFont typeface="Arial" panose="020B0604020202020204" pitchFamily="34" charset="0"/>
              <a:buChar char="•"/>
            </a:pPr>
            <a:r>
              <a:rPr lang="en-AU" sz="2000">
                <a:solidFill>
                  <a:srgbClr val="374151"/>
                </a:solidFill>
                <a:latin typeface="Arial"/>
                <a:cs typeface="Arial"/>
              </a:rPr>
              <a:t>Be ready to justify your examples</a:t>
            </a:r>
            <a:endParaRPr lang="en-AU" sz="2000">
              <a:latin typeface="Arial"/>
              <a:cs typeface="Arial"/>
            </a:endParaRPr>
          </a:p>
        </p:txBody>
      </p:sp>
    </p:spTree>
    <p:extLst>
      <p:ext uri="{BB962C8B-B14F-4D97-AF65-F5344CB8AC3E}">
        <p14:creationId xmlns:p14="http://schemas.microsoft.com/office/powerpoint/2010/main" val="10502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2887632" y="2732173"/>
            <a:ext cx="6772432" cy="1546400"/>
          </a:xfrm>
          <a:prstGeom prst="rect">
            <a:avLst/>
          </a:prstGeom>
        </p:spPr>
        <p:txBody>
          <a:bodyPr vert="horz" lIns="121893" tIns="121893" rIns="121893" bIns="121893" rtlCol="0" anchor="ctr" anchorCtr="0">
            <a:noAutofit/>
          </a:bodyPr>
          <a:lstStyle/>
          <a:p>
            <a:pPr lvl="0"/>
            <a:r>
              <a:rPr lang="en-US" sz="4267" b="1"/>
              <a:t>Remember: </a:t>
            </a:r>
            <a:br>
              <a:rPr lang="en-US" sz="3733"/>
            </a:br>
            <a:r>
              <a:rPr lang="en-US" sz="3733"/>
              <a:t>SAMR levels are a teacher decision, </a:t>
            </a:r>
            <a:r>
              <a:rPr lang="en-AU" sz="3733"/>
              <a:t>depending on your learning outcomes, your students, your access to technology, your confidence, and support. </a:t>
            </a:r>
            <a:br>
              <a:rPr lang="en" sz="3733"/>
            </a:br>
            <a:endParaRPr lang="en-US" sz="3733"/>
          </a:p>
        </p:txBody>
      </p:sp>
    </p:spTree>
    <p:extLst>
      <p:ext uri="{BB962C8B-B14F-4D97-AF65-F5344CB8AC3E}">
        <p14:creationId xmlns:p14="http://schemas.microsoft.com/office/powerpoint/2010/main" val="2734572831"/>
      </p:ext>
    </p:extLst>
  </p:cSld>
  <p:clrMapOvr>
    <a:masterClrMapping/>
  </p:clrMapOvr>
  <mc:AlternateContent xmlns:mc="http://schemas.openxmlformats.org/markup-compatibility/2006" xmlns:p14="http://schemas.microsoft.com/office/powerpoint/2010/main">
    <mc:Choice Requires="p14">
      <p:transition spd="slow" p14:dur="2000" advTm="14728"/>
    </mc:Choice>
    <mc:Fallback xmlns="">
      <p:transition spd="slow" advTm="1472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C0E4F-BB04-85FB-8ADD-8BEB6A277540}"/>
              </a:ext>
            </a:extLst>
          </p:cNvPr>
          <p:cNvSpPr>
            <a:spLocks noGrp="1"/>
          </p:cNvSpPr>
          <p:nvPr>
            <p:ph type="title"/>
          </p:nvPr>
        </p:nvSpPr>
        <p:spPr>
          <a:xfrm>
            <a:off x="8449519" y="1655180"/>
            <a:ext cx="3183368" cy="2967619"/>
          </a:xfrm>
        </p:spPr>
        <p:txBody>
          <a:bodyPr>
            <a:normAutofit/>
          </a:bodyPr>
          <a:lstStyle/>
          <a:p>
            <a:r>
              <a:rPr lang="en-AU" sz="4000" b="1">
                <a:latin typeface="Calibri" charset="0"/>
                <a:ea typeface="Calibri" charset="0"/>
                <a:cs typeface="Calibri" charset="0"/>
              </a:rPr>
              <a:t>Thank you</a:t>
            </a:r>
            <a:endParaRPr lang="en-US" sz="4000" b="1">
              <a:latin typeface="Calibri" charset="0"/>
              <a:ea typeface="Calibri" charset="0"/>
              <a:cs typeface="Calibri" charset="0"/>
            </a:endParaRPr>
          </a:p>
        </p:txBody>
      </p:sp>
      <p:sp>
        <p:nvSpPr>
          <p:cNvPr id="25" name="Freeform: Shape 24">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888A327-B924-ECB3-1B65-4EAE3CABCC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58501" y="3043853"/>
            <a:ext cx="3558033" cy="987354"/>
          </a:xfrm>
          <a:prstGeom prst="rect">
            <a:avLst/>
          </a:prstGeom>
          <a:noFill/>
        </p:spPr>
      </p:pic>
      <p:pic>
        <p:nvPicPr>
          <p:cNvPr id="6" name="Picture 5">
            <a:extLst>
              <a:ext uri="{FF2B5EF4-FFF2-40B4-BE49-F238E27FC236}">
                <a16:creationId xmlns:a16="http://schemas.microsoft.com/office/drawing/2014/main" id="{4AD7A101-339D-A894-5820-2A8FE0E9B7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15" t="14671" r="3853" b="11956"/>
          <a:stretch/>
        </p:blipFill>
        <p:spPr bwMode="auto">
          <a:xfrm>
            <a:off x="393843" y="918898"/>
            <a:ext cx="5054457" cy="1425891"/>
          </a:xfrm>
          <a:prstGeom prst="rect">
            <a:avLst/>
          </a:prstGeom>
          <a:extLst>
            <a:ext uri="{53640926-AAD7-44D8-BBD7-CCE9431645EC}">
              <a14:shadowObscured xmlns:a14="http://schemas.microsoft.com/office/drawing/2010/main"/>
            </a:ext>
          </a:extLst>
        </p:spPr>
      </p:pic>
      <p:pic>
        <p:nvPicPr>
          <p:cNvPr id="4" name="Picture 3" descr="A logo with different colored letters&#10;&#10;Description automatically generated">
            <a:extLst>
              <a:ext uri="{FF2B5EF4-FFF2-40B4-BE49-F238E27FC236}">
                <a16:creationId xmlns:a16="http://schemas.microsoft.com/office/drawing/2014/main" id="{5DC02754-4646-9590-985A-5F1B9344876B}"/>
              </a:ext>
            </a:extLst>
          </p:cNvPr>
          <p:cNvPicPr>
            <a:picLocks noChangeAspect="1"/>
          </p:cNvPicPr>
          <p:nvPr/>
        </p:nvPicPr>
        <p:blipFill>
          <a:blip r:embed="rId4"/>
          <a:stretch>
            <a:fillRect/>
          </a:stretch>
        </p:blipFill>
        <p:spPr>
          <a:xfrm>
            <a:off x="660826" y="5066487"/>
            <a:ext cx="2581275" cy="981075"/>
          </a:xfrm>
          <a:prstGeom prst="rect">
            <a:avLst/>
          </a:prstGeom>
        </p:spPr>
      </p:pic>
    </p:spTree>
    <p:extLst>
      <p:ext uri="{BB962C8B-B14F-4D97-AF65-F5344CB8AC3E}">
        <p14:creationId xmlns:p14="http://schemas.microsoft.com/office/powerpoint/2010/main" val="646984139"/>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fbd9548e-a0e6-4c81-bc6f-88c70616bd19"/>
  <p:tag name="SLIDO_EVENT_SECTION_UUID" val="8dfdb9e0-7c03-4758-8472-96658b62382f"/>
</p:tagLst>
</file>

<file path=ppt/theme/theme1.xml><?xml version="1.0" encoding="utf-8"?>
<a:theme xmlns:a="http://schemas.openxmlformats.org/drawingml/2006/main" name="University of Queensland">
  <a:themeElements>
    <a:clrScheme name="UQ PPT">
      <a:dk1>
        <a:sysClr val="windowText" lastClr="000000"/>
      </a:dk1>
      <a:lt1>
        <a:sysClr val="window" lastClr="FFFFFF"/>
      </a:lt1>
      <a:dk2>
        <a:srgbClr val="44546A"/>
      </a:dk2>
      <a:lt2>
        <a:srgbClr val="E7E6E6"/>
      </a:lt2>
      <a:accent1>
        <a:srgbClr val="51247A"/>
      </a:accent1>
      <a:accent2>
        <a:srgbClr val="E62645"/>
      </a:accent2>
      <a:accent3>
        <a:srgbClr val="00A2C7"/>
      </a:accent3>
      <a:accent4>
        <a:srgbClr val="EB602B"/>
      </a:accent4>
      <a:accent5>
        <a:srgbClr val="4085C6"/>
      </a:accent5>
      <a:accent6>
        <a:srgbClr val="2EA836"/>
      </a:accent6>
      <a:hlink>
        <a:srgbClr val="00A2C7"/>
      </a:hlink>
      <a:folHlink>
        <a:srgbClr val="00A2C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Q PowerPoint Template v4.potx" id="{EB40B91F-2F7C-4628-893D-3539496D6C6A}" vid="{691CE4A2-4C6F-4895-A94C-37E246F52C87}"/>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Lecture-B" id="{11FA3483-A0D6-964C-940B-F43F3F7007B3}" vid="{5C1F7536-9F2E-934A-8307-D5CEA63060B0}"/>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WS-Lecture" id="{584CB43D-7271-644C-AC21-2A0C3FF9CB05}" vid="{EAA0F15C-2FAB-1E43-A6DB-23CE6B170F18}"/>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WS-Lecture" id="{584CB43D-7271-644C-AC21-2A0C3FF9CB05}" vid="{97CBE7D8-0E72-0D48-BC10-51012336E17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1109</Words>
  <Application>Microsoft Office PowerPoint</Application>
  <PresentationFormat>Widescreen</PresentationFormat>
  <Paragraphs>98</Paragraphs>
  <Slides>9</Slides>
  <Notes>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9</vt:i4>
      </vt:variant>
    </vt:vector>
  </HeadingPairs>
  <TitlesOfParts>
    <vt:vector size="19" baseType="lpstr">
      <vt:lpstr>Arial</vt:lpstr>
      <vt:lpstr>Calibri</vt:lpstr>
      <vt:lpstr>Calibri Light</vt:lpstr>
      <vt:lpstr>Söhne</vt:lpstr>
      <vt:lpstr>Wingdings</vt:lpstr>
      <vt:lpstr>University of Queensland</vt:lpstr>
      <vt:lpstr>2_Office Theme</vt:lpstr>
      <vt:lpstr>Custom Design</vt:lpstr>
      <vt:lpstr>1_Custom Design</vt:lpstr>
      <vt:lpstr>Custom Design</vt:lpstr>
      <vt:lpstr>SAMR</vt:lpstr>
      <vt:lpstr>PowerPoint Presentation</vt:lpstr>
      <vt:lpstr>PowerPoint Presentation</vt:lpstr>
      <vt:lpstr>PowerPoint Presentation</vt:lpstr>
      <vt:lpstr>PowerPoint Presentation</vt:lpstr>
      <vt:lpstr>PowerPoint Presentation</vt:lpstr>
      <vt:lpstr>PowerPoint Presentation</vt:lpstr>
      <vt:lpstr>Remember:  SAMR levels are a teacher decision, depending on your learning outcomes, your students, your access to technology, your confidence, and support.  </vt:lpstr>
      <vt:lpstr>Thank you</vt:lpstr>
    </vt:vector>
  </TitlesOfParts>
  <Company>The University of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Barriers to integration:  A case study of STEM-learning in mathematics and digital technology</dc:title>
  <dc:creator>Emily Ross</dc:creator>
  <cp:lastModifiedBy>Emily Ross</cp:lastModifiedBy>
  <cp:revision>78</cp:revision>
  <dcterms:created xsi:type="dcterms:W3CDTF">2023-04-28T23:58:04Z</dcterms:created>
  <dcterms:modified xsi:type="dcterms:W3CDTF">2024-02-05T07:37:54Z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488380-630a-4f55-a077-a19445e3f360_Enabled">
    <vt:lpwstr>true</vt:lpwstr>
  </property>
  <property fmtid="{D5CDD505-2E9C-101B-9397-08002B2CF9AE}" pid="3" name="MSIP_Label_0f488380-630a-4f55-a077-a19445e3f360_SetDate">
    <vt:lpwstr>2023-04-28T23:58:04Z</vt:lpwstr>
  </property>
  <property fmtid="{D5CDD505-2E9C-101B-9397-08002B2CF9AE}" pid="4" name="MSIP_Label_0f488380-630a-4f55-a077-a19445e3f360_Method">
    <vt:lpwstr>Standard</vt:lpwstr>
  </property>
  <property fmtid="{D5CDD505-2E9C-101B-9397-08002B2CF9AE}" pid="5" name="MSIP_Label_0f488380-630a-4f55-a077-a19445e3f360_Name">
    <vt:lpwstr>OFFICIAL - INTERNAL</vt:lpwstr>
  </property>
  <property fmtid="{D5CDD505-2E9C-101B-9397-08002B2CF9AE}" pid="6" name="MSIP_Label_0f488380-630a-4f55-a077-a19445e3f360_SiteId">
    <vt:lpwstr>b6e377cf-9db3-46cb-91a2-fad9605bb15c</vt:lpwstr>
  </property>
  <property fmtid="{D5CDD505-2E9C-101B-9397-08002B2CF9AE}" pid="7" name="MSIP_Label_0f488380-630a-4f55-a077-a19445e3f360_ActionId">
    <vt:lpwstr>caa4e5fe-fe45-424e-a1be-689093734859</vt:lpwstr>
  </property>
  <property fmtid="{D5CDD505-2E9C-101B-9397-08002B2CF9AE}" pid="8" name="MSIP_Label_0f488380-630a-4f55-a077-a19445e3f360_ContentBits">
    <vt:lpwstr>0</vt:lpwstr>
  </property>
  <property fmtid="{D5CDD505-2E9C-101B-9397-08002B2CF9AE}" pid="9" name="SlidoAppVersion">
    <vt:lpwstr>1.5.3.3511</vt:lpwstr>
  </property>
</Properties>
</file>